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15"/>
  </p:notesMasterIdLst>
  <p:sldIdLst>
    <p:sldId id="256" r:id="rId3"/>
    <p:sldId id="258" r:id="rId4"/>
    <p:sldId id="260" r:id="rId5"/>
    <p:sldId id="261" r:id="rId6"/>
    <p:sldId id="297" r:id="rId7"/>
    <p:sldId id="262" r:id="rId8"/>
    <p:sldId id="298" r:id="rId9"/>
    <p:sldId id="300" r:id="rId10"/>
    <p:sldId id="303" r:id="rId11"/>
    <p:sldId id="304" r:id="rId12"/>
    <p:sldId id="266" r:id="rId13"/>
    <p:sldId id="302" r:id="rId14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6"/>
    </p:embeddedFont>
    <p:embeddedFont>
      <p:font typeface="Kodchasan" pitchFamily="2" charset="-34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swald" pitchFamily="2" charset="77"/>
      <p:regular r:id="rId25"/>
      <p:bold r:id="rId26"/>
    </p:embeddedFont>
    <p:embeddedFont>
      <p:font typeface="Proxima Nova" panose="02000506030000020004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4F5264-2C01-44C1-A1A3-D5D694146725}">
  <a:tblStyle styleId="{674F5264-2C01-44C1-A1A3-D5D6941467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2" name="Google Shape;4462;g1177bfa342e_0_2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3" name="Google Shape;4463;g1177bfa342e_0_2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598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5">
          <a:extLst>
            <a:ext uri="{FF2B5EF4-FFF2-40B4-BE49-F238E27FC236}">
              <a16:creationId xmlns:a16="http://schemas.microsoft.com/office/drawing/2014/main" id="{8005DCB4-0A91-7928-30C1-E83171CC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p19:notes">
            <a:extLst>
              <a:ext uri="{FF2B5EF4-FFF2-40B4-BE49-F238E27FC236}">
                <a16:creationId xmlns:a16="http://schemas.microsoft.com/office/drawing/2014/main" id="{8D13E57A-D971-D334-C102-E307CF8D61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3197;p19:notes">
            <a:extLst>
              <a:ext uri="{FF2B5EF4-FFF2-40B4-BE49-F238E27FC236}">
                <a16:creationId xmlns:a16="http://schemas.microsoft.com/office/drawing/2014/main" id="{D2152AEE-770C-0D18-DBD3-EF5E3A7BD3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371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E53EAEA1-C9DA-8D79-45A4-11ECED89C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:notes">
            <a:extLst>
              <a:ext uri="{FF2B5EF4-FFF2-40B4-BE49-F238E27FC236}">
                <a16:creationId xmlns:a16="http://schemas.microsoft.com/office/drawing/2014/main" id="{0F5F7AD2-9104-F4B0-D58B-0D5A6F1748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:notes">
            <a:extLst>
              <a:ext uri="{FF2B5EF4-FFF2-40B4-BE49-F238E27FC236}">
                <a16:creationId xmlns:a16="http://schemas.microsoft.com/office/drawing/2014/main" id="{5500D2FA-930D-A600-4F1B-77DC2453C5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3805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>
          <a:extLst>
            <a:ext uri="{FF2B5EF4-FFF2-40B4-BE49-F238E27FC236}">
              <a16:creationId xmlns:a16="http://schemas.microsoft.com/office/drawing/2014/main" id="{D41A5DA7-966E-647F-7F99-EE8561B38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:notes">
            <a:extLst>
              <a:ext uri="{FF2B5EF4-FFF2-40B4-BE49-F238E27FC236}">
                <a16:creationId xmlns:a16="http://schemas.microsoft.com/office/drawing/2014/main" id="{D3CBDA27-D72B-5847-C684-46336B7013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6:notes">
            <a:extLst>
              <a:ext uri="{FF2B5EF4-FFF2-40B4-BE49-F238E27FC236}">
                <a16:creationId xmlns:a16="http://schemas.microsoft.com/office/drawing/2014/main" id="{D3A2CE24-8776-1705-8F18-6AC67B4EF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6943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>
          <a:extLst>
            <a:ext uri="{FF2B5EF4-FFF2-40B4-BE49-F238E27FC236}">
              <a16:creationId xmlns:a16="http://schemas.microsoft.com/office/drawing/2014/main" id="{23636049-5722-6D42-709E-F713409F9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0:notes">
            <a:extLst>
              <a:ext uri="{FF2B5EF4-FFF2-40B4-BE49-F238E27FC236}">
                <a16:creationId xmlns:a16="http://schemas.microsoft.com/office/drawing/2014/main" id="{1AC5CB52-4CD1-FFBB-17E3-D4A816167A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10:notes">
            <a:extLst>
              <a:ext uri="{FF2B5EF4-FFF2-40B4-BE49-F238E27FC236}">
                <a16:creationId xmlns:a16="http://schemas.microsoft.com/office/drawing/2014/main" id="{18D5AAF0-7EFE-C82B-3F1B-3D8D62D105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3851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2" name="Google Shape;4462;g1177bfa342e_0_2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3" name="Google Shape;4463;g1177bfa342e_0_2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104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30000"/>
          </a:blip>
          <a:srcRect r="33311" b="25009"/>
          <a:stretch/>
        </p:blipFill>
        <p:spPr>
          <a:xfrm>
            <a:off x="-1" y="533"/>
            <a:ext cx="9144000" cy="514296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18900" y="1265938"/>
            <a:ext cx="37374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8900" y="3315663"/>
            <a:ext cx="3737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 rotWithShape="1">
          <a:blip r:embed="rId2">
            <a:alphaModFix amt="30000"/>
          </a:blip>
          <a:srcRect r="33311" b="25009"/>
          <a:stretch/>
        </p:blipFill>
        <p:spPr>
          <a:xfrm>
            <a:off x="-1" y="533"/>
            <a:ext cx="9144000" cy="514296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>
            <a:spLocks noGrp="1"/>
          </p:cNvSpPr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1"/>
          </p:nvPr>
        </p:nvSpPr>
        <p:spPr>
          <a:xfrm>
            <a:off x="2425075" y="1535750"/>
            <a:ext cx="4293900" cy="13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2"/>
          </p:nvPr>
        </p:nvSpPr>
        <p:spPr>
          <a:xfrm>
            <a:off x="2425000" y="4104000"/>
            <a:ext cx="42939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2013150" y="3625475"/>
            <a:ext cx="51177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it includes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and illustrations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30000"/>
          </a:blip>
          <a:srcRect r="33311" b="25009"/>
          <a:stretch/>
        </p:blipFill>
        <p:spPr>
          <a:xfrm>
            <a:off x="-1" y="533"/>
            <a:ext cx="9144000" cy="514296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42416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82363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20000" y="3082638"/>
            <a:ext cx="43602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6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 amt="70000"/>
          </a:blip>
          <a:srcRect r="33311" b="25009"/>
          <a:stretch/>
        </p:blipFill>
        <p:spPr>
          <a:xfrm>
            <a:off x="-1" y="533"/>
            <a:ext cx="9144000" cy="514296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322813" y="2675450"/>
            <a:ext cx="29076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977688" y="2675450"/>
            <a:ext cx="29076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030338" y="3040975"/>
            <a:ext cx="3492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749175" y="3040975"/>
            <a:ext cx="33645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38900" y="3826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 amt="70000"/>
          </a:blip>
          <a:srcRect r="33311" b="25009"/>
          <a:stretch/>
        </p:blipFill>
        <p:spPr>
          <a:xfrm>
            <a:off x="-1" y="258"/>
            <a:ext cx="9144000" cy="514296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20000" y="1736288"/>
            <a:ext cx="4036200" cy="24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638900" y="966413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 amt="30000"/>
          </a:blip>
          <a:srcRect r="33311" b="25009"/>
          <a:stretch/>
        </p:blipFill>
        <p:spPr>
          <a:xfrm>
            <a:off x="-1" y="533"/>
            <a:ext cx="9144000" cy="514296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388100" y="1332350"/>
            <a:ext cx="6367800" cy="9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 amt="30000"/>
          </a:blip>
          <a:srcRect r="33311" b="25009"/>
          <a:stretch/>
        </p:blipFill>
        <p:spPr>
          <a:xfrm>
            <a:off x="-1" y="533"/>
            <a:ext cx="9144000" cy="514296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20000" y="8246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241550" y="1590125"/>
            <a:ext cx="4661100" cy="9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odchasan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odchasan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odchasan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odchasan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odchasan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odchasan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odchasan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Kodchasan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Kodchasan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329CF2">
                  <a:alpha val="43137"/>
                </a:srgbClr>
              </a:gs>
              <a:gs pos="100000">
                <a:srgbClr val="329CF2">
                  <a:alpha val="43137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38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accent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 amt="70000"/>
          </a:blip>
          <a:srcRect r="33311" b="25009"/>
          <a:stretch/>
        </p:blipFill>
        <p:spPr>
          <a:xfrm>
            <a:off x="-1" y="533"/>
            <a:ext cx="9144000" cy="514296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 hasCustomPrompt="1"/>
          </p:nvPr>
        </p:nvSpPr>
        <p:spPr>
          <a:xfrm>
            <a:off x="643800" y="1356700"/>
            <a:ext cx="12753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643800" y="20775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3327600" y="1356700"/>
            <a:ext cx="12753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3"/>
          </p:nvPr>
        </p:nvSpPr>
        <p:spPr>
          <a:xfrm>
            <a:off x="3327600" y="20775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643800" y="3152125"/>
            <a:ext cx="1275300" cy="3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643800" y="388822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 hasCustomPrompt="1"/>
          </p:nvPr>
        </p:nvSpPr>
        <p:spPr>
          <a:xfrm>
            <a:off x="3327600" y="3152125"/>
            <a:ext cx="1275300" cy="3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3327600" y="388822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638900" y="1747550"/>
            <a:ext cx="2382600" cy="34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3327600" y="1747550"/>
            <a:ext cx="2024400" cy="34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638900" y="3540425"/>
            <a:ext cx="2024400" cy="34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3327600" y="3540425"/>
            <a:ext cx="2544300" cy="34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5"/>
          </p:nvPr>
        </p:nvSpPr>
        <p:spPr>
          <a:xfrm>
            <a:off x="638900" y="382600"/>
            <a:ext cx="77901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None/>
              <a:defRPr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38900" y="382600"/>
            <a:ext cx="771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Oswald"/>
              <a:buNone/>
              <a:defRPr sz="3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Oswald"/>
              <a:buNone/>
              <a:defRPr sz="3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Oswald"/>
              <a:buNone/>
              <a:defRPr sz="3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Oswald"/>
              <a:buNone/>
              <a:defRPr sz="3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Oswald"/>
              <a:buNone/>
              <a:defRPr sz="3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Oswald"/>
              <a:buNone/>
              <a:defRPr sz="3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Oswald"/>
              <a:buNone/>
              <a:defRPr sz="3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Oswald"/>
              <a:buNone/>
              <a:defRPr sz="3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Oswald"/>
              <a:buNone/>
              <a:defRPr sz="3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ctrTitle"/>
          </p:nvPr>
        </p:nvSpPr>
        <p:spPr>
          <a:xfrm>
            <a:off x="618900" y="1265938"/>
            <a:ext cx="3737400" cy="2180400"/>
          </a:xfrm>
          <a:prstGeom prst="rect">
            <a:avLst/>
          </a:prstGeom>
        </p:spPr>
        <p:txBody>
          <a:bodyPr spcFirstLastPara="1" wrap="square" lIns="91425" tIns="91425" rIns="91425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US" altLang="zh-CN" dirty="0"/>
              <a:t>Gas Station</a:t>
            </a:r>
            <a:br>
              <a:rPr lang="en-US" altLang="zh-CN" dirty="0"/>
            </a:br>
            <a:r>
              <a:rPr lang="en-US" altLang="zh-CN" dirty="0"/>
              <a:t>Simulator</a:t>
            </a:r>
            <a:endParaRPr dirty="0"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618900" y="3315663"/>
            <a:ext cx="3737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grpSp>
        <p:nvGrpSpPr>
          <p:cNvPr id="117" name="Google Shape;117;p22"/>
          <p:cNvGrpSpPr/>
          <p:nvPr/>
        </p:nvGrpSpPr>
        <p:grpSpPr>
          <a:xfrm>
            <a:off x="4616136" y="148296"/>
            <a:ext cx="3984975" cy="4500562"/>
            <a:chOff x="4616136" y="148296"/>
            <a:chExt cx="3984975" cy="4500562"/>
          </a:xfrm>
        </p:grpSpPr>
        <p:grpSp>
          <p:nvGrpSpPr>
            <p:cNvPr id="118" name="Google Shape;118;p22"/>
            <p:cNvGrpSpPr/>
            <p:nvPr/>
          </p:nvGrpSpPr>
          <p:grpSpPr>
            <a:xfrm>
              <a:off x="4616136" y="148296"/>
              <a:ext cx="3984975" cy="3994022"/>
              <a:chOff x="4616136" y="148296"/>
              <a:chExt cx="3984975" cy="3994022"/>
            </a:xfrm>
          </p:grpSpPr>
          <p:sp>
            <p:nvSpPr>
              <p:cNvPr id="119" name="Google Shape;119;p22"/>
              <p:cNvSpPr/>
              <p:nvPr/>
            </p:nvSpPr>
            <p:spPr>
              <a:xfrm>
                <a:off x="4623661" y="3230395"/>
                <a:ext cx="1743551" cy="686847"/>
              </a:xfrm>
              <a:custGeom>
                <a:avLst/>
                <a:gdLst/>
                <a:ahLst/>
                <a:cxnLst/>
                <a:rect l="l" t="t" r="r" b="b"/>
                <a:pathLst>
                  <a:path w="1743551" h="686847" extrusionOk="0">
                    <a:moveTo>
                      <a:pt x="34862" y="686848"/>
                    </a:moveTo>
                    <a:lnTo>
                      <a:pt x="1708690" y="686848"/>
                    </a:lnTo>
                    <a:lnTo>
                      <a:pt x="1743551" y="0"/>
                    </a:lnTo>
                    <a:lnTo>
                      <a:pt x="0" y="0"/>
                    </a:lnTo>
                    <a:lnTo>
                      <a:pt x="34862" y="686848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22"/>
              <p:cNvSpPr/>
              <p:nvPr/>
            </p:nvSpPr>
            <p:spPr>
              <a:xfrm>
                <a:off x="5540157" y="3306595"/>
                <a:ext cx="728186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728186" h="238125" extrusionOk="0">
                    <a:moveTo>
                      <a:pt x="712851" y="238125"/>
                    </a:moveTo>
                    <a:lnTo>
                      <a:pt x="13049" y="238125"/>
                    </a:lnTo>
                    <a:lnTo>
                      <a:pt x="0" y="0"/>
                    </a:lnTo>
                    <a:lnTo>
                      <a:pt x="728186" y="0"/>
                    </a:lnTo>
                    <a:close/>
                    <a:moveTo>
                      <a:pt x="21050" y="229743"/>
                    </a:moveTo>
                    <a:lnTo>
                      <a:pt x="704945" y="229743"/>
                    </a:lnTo>
                    <a:lnTo>
                      <a:pt x="719233" y="8192"/>
                    </a:lnTo>
                    <a:lnTo>
                      <a:pt x="8858" y="8192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22"/>
              <p:cNvSpPr/>
              <p:nvPr/>
            </p:nvSpPr>
            <p:spPr>
              <a:xfrm>
                <a:off x="5569970" y="3603870"/>
                <a:ext cx="683609" cy="215169"/>
              </a:xfrm>
              <a:custGeom>
                <a:avLst/>
                <a:gdLst/>
                <a:ahLst/>
                <a:cxnLst/>
                <a:rect l="l" t="t" r="r" b="b"/>
                <a:pathLst>
                  <a:path w="683609" h="215169" extrusionOk="0">
                    <a:moveTo>
                      <a:pt x="670370" y="215170"/>
                    </a:moveTo>
                    <a:lnTo>
                      <a:pt x="10668" y="215170"/>
                    </a:lnTo>
                    <a:lnTo>
                      <a:pt x="0" y="0"/>
                    </a:lnTo>
                    <a:lnTo>
                      <a:pt x="683609" y="0"/>
                    </a:lnTo>
                    <a:close/>
                    <a:moveTo>
                      <a:pt x="18860" y="206788"/>
                    </a:moveTo>
                    <a:lnTo>
                      <a:pt x="662369" y="206788"/>
                    </a:lnTo>
                    <a:lnTo>
                      <a:pt x="674751" y="8382"/>
                    </a:lnTo>
                    <a:lnTo>
                      <a:pt x="8858" y="8382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22"/>
              <p:cNvSpPr/>
              <p:nvPr/>
            </p:nvSpPr>
            <p:spPr>
              <a:xfrm>
                <a:off x="5845528" y="3394225"/>
                <a:ext cx="132397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32397" h="57150" extrusionOk="0">
                    <a:moveTo>
                      <a:pt x="124968" y="57150"/>
                    </a:moveTo>
                    <a:lnTo>
                      <a:pt x="7429" y="57150"/>
                    </a:lnTo>
                    <a:lnTo>
                      <a:pt x="0" y="0"/>
                    </a:lnTo>
                    <a:lnTo>
                      <a:pt x="132397" y="0"/>
                    </a:lnTo>
                    <a:close/>
                    <a:moveTo>
                      <a:pt x="14859" y="48768"/>
                    </a:moveTo>
                    <a:lnTo>
                      <a:pt x="117538" y="48768"/>
                    </a:lnTo>
                    <a:lnTo>
                      <a:pt x="122777" y="8096"/>
                    </a:lnTo>
                    <a:lnTo>
                      <a:pt x="9620" y="8096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2"/>
              <p:cNvSpPr/>
              <p:nvPr/>
            </p:nvSpPr>
            <p:spPr>
              <a:xfrm>
                <a:off x="5845528" y="3683023"/>
                <a:ext cx="132397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32397" h="57150" extrusionOk="0">
                    <a:moveTo>
                      <a:pt x="124968" y="57150"/>
                    </a:moveTo>
                    <a:lnTo>
                      <a:pt x="7429" y="57150"/>
                    </a:lnTo>
                    <a:lnTo>
                      <a:pt x="0" y="0"/>
                    </a:lnTo>
                    <a:lnTo>
                      <a:pt x="132397" y="0"/>
                    </a:lnTo>
                    <a:close/>
                    <a:moveTo>
                      <a:pt x="14859" y="48768"/>
                    </a:moveTo>
                    <a:lnTo>
                      <a:pt x="117538" y="48768"/>
                    </a:lnTo>
                    <a:lnTo>
                      <a:pt x="122777" y="8096"/>
                    </a:lnTo>
                    <a:lnTo>
                      <a:pt x="9620" y="8096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2"/>
              <p:cNvSpPr/>
              <p:nvPr/>
            </p:nvSpPr>
            <p:spPr>
              <a:xfrm>
                <a:off x="4717006" y="3306595"/>
                <a:ext cx="728186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728186" h="238125" extrusionOk="0">
                    <a:moveTo>
                      <a:pt x="712851" y="238125"/>
                    </a:moveTo>
                    <a:lnTo>
                      <a:pt x="13049" y="238125"/>
                    </a:lnTo>
                    <a:lnTo>
                      <a:pt x="0" y="0"/>
                    </a:lnTo>
                    <a:lnTo>
                      <a:pt x="728186" y="0"/>
                    </a:lnTo>
                    <a:close/>
                    <a:moveTo>
                      <a:pt x="21050" y="229743"/>
                    </a:moveTo>
                    <a:lnTo>
                      <a:pt x="704945" y="229743"/>
                    </a:lnTo>
                    <a:lnTo>
                      <a:pt x="719233" y="8192"/>
                    </a:lnTo>
                    <a:lnTo>
                      <a:pt x="8858" y="8192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22"/>
              <p:cNvSpPr/>
              <p:nvPr/>
            </p:nvSpPr>
            <p:spPr>
              <a:xfrm>
                <a:off x="4746820" y="3603870"/>
                <a:ext cx="683894" cy="215169"/>
              </a:xfrm>
              <a:custGeom>
                <a:avLst/>
                <a:gdLst/>
                <a:ahLst/>
                <a:cxnLst/>
                <a:rect l="l" t="t" r="r" b="b"/>
                <a:pathLst>
                  <a:path w="683894" h="215169" extrusionOk="0">
                    <a:moveTo>
                      <a:pt x="670179" y="215170"/>
                    </a:moveTo>
                    <a:lnTo>
                      <a:pt x="10668" y="215170"/>
                    </a:lnTo>
                    <a:lnTo>
                      <a:pt x="0" y="0"/>
                    </a:lnTo>
                    <a:lnTo>
                      <a:pt x="683895" y="0"/>
                    </a:lnTo>
                    <a:close/>
                    <a:moveTo>
                      <a:pt x="18764" y="206788"/>
                    </a:moveTo>
                    <a:lnTo>
                      <a:pt x="662273" y="206788"/>
                    </a:lnTo>
                    <a:lnTo>
                      <a:pt x="674656" y="8382"/>
                    </a:lnTo>
                    <a:lnTo>
                      <a:pt x="8858" y="8382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22"/>
              <p:cNvSpPr/>
              <p:nvPr/>
            </p:nvSpPr>
            <p:spPr>
              <a:xfrm>
                <a:off x="5022378" y="3394225"/>
                <a:ext cx="132111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32111" h="57150" extrusionOk="0">
                    <a:moveTo>
                      <a:pt x="124968" y="57150"/>
                    </a:moveTo>
                    <a:lnTo>
                      <a:pt x="7430" y="57150"/>
                    </a:lnTo>
                    <a:lnTo>
                      <a:pt x="0" y="0"/>
                    </a:lnTo>
                    <a:lnTo>
                      <a:pt x="132112" y="0"/>
                    </a:lnTo>
                    <a:close/>
                    <a:moveTo>
                      <a:pt x="14859" y="48768"/>
                    </a:moveTo>
                    <a:lnTo>
                      <a:pt x="117539" y="48768"/>
                    </a:lnTo>
                    <a:lnTo>
                      <a:pt x="122777" y="8096"/>
                    </a:lnTo>
                    <a:lnTo>
                      <a:pt x="9620" y="8096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22"/>
              <p:cNvSpPr/>
              <p:nvPr/>
            </p:nvSpPr>
            <p:spPr>
              <a:xfrm>
                <a:off x="5022378" y="3683023"/>
                <a:ext cx="132111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32111" h="57150" extrusionOk="0">
                    <a:moveTo>
                      <a:pt x="124968" y="57150"/>
                    </a:moveTo>
                    <a:lnTo>
                      <a:pt x="7430" y="57150"/>
                    </a:lnTo>
                    <a:lnTo>
                      <a:pt x="0" y="0"/>
                    </a:lnTo>
                    <a:lnTo>
                      <a:pt x="132112" y="0"/>
                    </a:lnTo>
                    <a:close/>
                    <a:moveTo>
                      <a:pt x="14859" y="48768"/>
                    </a:moveTo>
                    <a:lnTo>
                      <a:pt x="117539" y="48768"/>
                    </a:lnTo>
                    <a:lnTo>
                      <a:pt x="122587" y="8572"/>
                    </a:lnTo>
                    <a:lnTo>
                      <a:pt x="9620" y="8572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22"/>
              <p:cNvSpPr/>
              <p:nvPr/>
            </p:nvSpPr>
            <p:spPr>
              <a:xfrm>
                <a:off x="4735580" y="3917147"/>
                <a:ext cx="73056" cy="225171"/>
              </a:xfrm>
              <a:custGeom>
                <a:avLst/>
                <a:gdLst/>
                <a:ahLst/>
                <a:cxnLst/>
                <a:rect l="l" t="t" r="r" b="b"/>
                <a:pathLst>
                  <a:path w="73056" h="225171" extrusionOk="0">
                    <a:moveTo>
                      <a:pt x="73057" y="0"/>
                    </a:moveTo>
                    <a:lnTo>
                      <a:pt x="62484" y="74867"/>
                    </a:lnTo>
                    <a:lnTo>
                      <a:pt x="41339" y="225171"/>
                    </a:lnTo>
                    <a:lnTo>
                      <a:pt x="0" y="225171"/>
                    </a:lnTo>
                    <a:lnTo>
                      <a:pt x="0" y="0"/>
                    </a:lnTo>
                    <a:lnTo>
                      <a:pt x="7305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22"/>
              <p:cNvSpPr/>
              <p:nvPr/>
            </p:nvSpPr>
            <p:spPr>
              <a:xfrm>
                <a:off x="4735580" y="3917147"/>
                <a:ext cx="73056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73056" h="74866" extrusionOk="0">
                    <a:moveTo>
                      <a:pt x="73057" y="0"/>
                    </a:moveTo>
                    <a:lnTo>
                      <a:pt x="62484" y="74867"/>
                    </a:lnTo>
                    <a:lnTo>
                      <a:pt x="0" y="74867"/>
                    </a:lnTo>
                    <a:lnTo>
                      <a:pt x="0" y="0"/>
                    </a:lnTo>
                    <a:lnTo>
                      <a:pt x="73057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22"/>
              <p:cNvSpPr/>
              <p:nvPr/>
            </p:nvSpPr>
            <p:spPr>
              <a:xfrm>
                <a:off x="6182237" y="3917147"/>
                <a:ext cx="72961" cy="225171"/>
              </a:xfrm>
              <a:custGeom>
                <a:avLst/>
                <a:gdLst/>
                <a:ahLst/>
                <a:cxnLst/>
                <a:rect l="l" t="t" r="r" b="b"/>
                <a:pathLst>
                  <a:path w="72961" h="225171" extrusionOk="0">
                    <a:moveTo>
                      <a:pt x="0" y="0"/>
                    </a:moveTo>
                    <a:lnTo>
                      <a:pt x="10573" y="74867"/>
                    </a:lnTo>
                    <a:lnTo>
                      <a:pt x="31623" y="225171"/>
                    </a:lnTo>
                    <a:lnTo>
                      <a:pt x="72962" y="225171"/>
                    </a:lnTo>
                    <a:lnTo>
                      <a:pt x="729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22"/>
              <p:cNvSpPr/>
              <p:nvPr/>
            </p:nvSpPr>
            <p:spPr>
              <a:xfrm>
                <a:off x="6182237" y="3917147"/>
                <a:ext cx="72961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72961" h="74866" extrusionOk="0">
                    <a:moveTo>
                      <a:pt x="0" y="0"/>
                    </a:moveTo>
                    <a:lnTo>
                      <a:pt x="10573" y="74867"/>
                    </a:lnTo>
                    <a:lnTo>
                      <a:pt x="72962" y="74867"/>
                    </a:lnTo>
                    <a:lnTo>
                      <a:pt x="729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22"/>
              <p:cNvSpPr/>
              <p:nvPr/>
            </p:nvSpPr>
            <p:spPr>
              <a:xfrm>
                <a:off x="8123623" y="2934358"/>
                <a:ext cx="259841" cy="115919"/>
              </a:xfrm>
              <a:custGeom>
                <a:avLst/>
                <a:gdLst/>
                <a:ahLst/>
                <a:cxnLst/>
                <a:rect l="l" t="t" r="r" b="b"/>
                <a:pathLst>
                  <a:path w="259841" h="115919" extrusionOk="0">
                    <a:moveTo>
                      <a:pt x="256985" y="111633"/>
                    </a:moveTo>
                    <a:lnTo>
                      <a:pt x="132016" y="114300"/>
                    </a:lnTo>
                    <a:lnTo>
                      <a:pt x="68580" y="115348"/>
                    </a:lnTo>
                    <a:cubicBezTo>
                      <a:pt x="47339" y="115824"/>
                      <a:pt x="26003" y="115348"/>
                      <a:pt x="4763" y="115919"/>
                    </a:cubicBezTo>
                    <a:lnTo>
                      <a:pt x="571" y="115919"/>
                    </a:lnTo>
                    <a:lnTo>
                      <a:pt x="571" y="111633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4763" y="0"/>
                    </a:lnTo>
                    <a:lnTo>
                      <a:pt x="130873" y="571"/>
                    </a:lnTo>
                    <a:cubicBezTo>
                      <a:pt x="172974" y="571"/>
                      <a:pt x="214979" y="1619"/>
                      <a:pt x="256985" y="2096"/>
                    </a:cubicBezTo>
                    <a:lnTo>
                      <a:pt x="259842" y="2096"/>
                    </a:lnTo>
                    <a:lnTo>
                      <a:pt x="259842" y="4763"/>
                    </a:lnTo>
                    <a:cubicBezTo>
                      <a:pt x="259842" y="22860"/>
                      <a:pt x="258985" y="40862"/>
                      <a:pt x="258604" y="58674"/>
                    </a:cubicBezTo>
                    <a:close/>
                    <a:moveTo>
                      <a:pt x="256985" y="111633"/>
                    </a:moveTo>
                    <a:lnTo>
                      <a:pt x="255651" y="57817"/>
                    </a:lnTo>
                    <a:cubicBezTo>
                      <a:pt x="255651" y="40100"/>
                      <a:pt x="254603" y="22574"/>
                      <a:pt x="254413" y="5048"/>
                    </a:cubicBezTo>
                    <a:lnTo>
                      <a:pt x="256985" y="7715"/>
                    </a:lnTo>
                    <a:cubicBezTo>
                      <a:pt x="214979" y="8191"/>
                      <a:pt x="172974" y="9239"/>
                      <a:pt x="130873" y="9239"/>
                    </a:cubicBezTo>
                    <a:lnTo>
                      <a:pt x="4763" y="9811"/>
                    </a:lnTo>
                    <a:lnTo>
                      <a:pt x="9525" y="5048"/>
                    </a:lnTo>
                    <a:lnTo>
                      <a:pt x="9049" y="111633"/>
                    </a:lnTo>
                    <a:lnTo>
                      <a:pt x="4763" y="107442"/>
                    </a:lnTo>
                    <a:cubicBezTo>
                      <a:pt x="25527" y="107442"/>
                      <a:pt x="46291" y="107442"/>
                      <a:pt x="67151" y="107918"/>
                    </a:cubicBezTo>
                    <a:lnTo>
                      <a:pt x="129826" y="10906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2"/>
              <p:cNvSpPr/>
              <p:nvPr/>
            </p:nvSpPr>
            <p:spPr>
              <a:xfrm>
                <a:off x="7983415" y="3069042"/>
                <a:ext cx="259651" cy="115633"/>
              </a:xfrm>
              <a:custGeom>
                <a:avLst/>
                <a:gdLst/>
                <a:ahLst/>
                <a:cxnLst/>
                <a:rect l="l" t="t" r="r" b="b"/>
                <a:pathLst>
                  <a:path w="259651" h="115633" extrusionOk="0">
                    <a:moveTo>
                      <a:pt x="256508" y="111347"/>
                    </a:moveTo>
                    <a:lnTo>
                      <a:pt x="131540" y="114014"/>
                    </a:lnTo>
                    <a:lnTo>
                      <a:pt x="68104" y="115062"/>
                    </a:lnTo>
                    <a:cubicBezTo>
                      <a:pt x="46863" y="115062"/>
                      <a:pt x="25527" y="115062"/>
                      <a:pt x="4286" y="115633"/>
                    </a:cubicBezTo>
                    <a:lnTo>
                      <a:pt x="0" y="115633"/>
                    </a:lnTo>
                    <a:lnTo>
                      <a:pt x="0" y="111347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4763" y="0"/>
                    </a:lnTo>
                    <a:lnTo>
                      <a:pt x="130873" y="667"/>
                    </a:lnTo>
                    <a:cubicBezTo>
                      <a:pt x="172879" y="667"/>
                      <a:pt x="214979" y="1714"/>
                      <a:pt x="256985" y="2191"/>
                    </a:cubicBezTo>
                    <a:lnTo>
                      <a:pt x="259652" y="2191"/>
                    </a:lnTo>
                    <a:lnTo>
                      <a:pt x="259652" y="4763"/>
                    </a:lnTo>
                    <a:cubicBezTo>
                      <a:pt x="259652" y="22860"/>
                      <a:pt x="258889" y="40862"/>
                      <a:pt x="258413" y="58674"/>
                    </a:cubicBezTo>
                    <a:close/>
                    <a:moveTo>
                      <a:pt x="256508" y="111347"/>
                    </a:moveTo>
                    <a:lnTo>
                      <a:pt x="255175" y="57531"/>
                    </a:lnTo>
                    <a:cubicBezTo>
                      <a:pt x="254698" y="39814"/>
                      <a:pt x="254127" y="22288"/>
                      <a:pt x="253937" y="4763"/>
                    </a:cubicBezTo>
                    <a:lnTo>
                      <a:pt x="256508" y="7429"/>
                    </a:lnTo>
                    <a:cubicBezTo>
                      <a:pt x="214503" y="7906"/>
                      <a:pt x="172403" y="8953"/>
                      <a:pt x="130397" y="8953"/>
                    </a:cubicBezTo>
                    <a:lnTo>
                      <a:pt x="4286" y="9525"/>
                    </a:lnTo>
                    <a:lnTo>
                      <a:pt x="9049" y="4763"/>
                    </a:lnTo>
                    <a:lnTo>
                      <a:pt x="8572" y="111347"/>
                    </a:lnTo>
                    <a:lnTo>
                      <a:pt x="4286" y="107156"/>
                    </a:lnTo>
                    <a:cubicBezTo>
                      <a:pt x="25051" y="107156"/>
                      <a:pt x="45815" y="107156"/>
                      <a:pt x="66675" y="107632"/>
                    </a:cubicBezTo>
                    <a:lnTo>
                      <a:pt x="129349" y="108775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22"/>
              <p:cNvSpPr/>
              <p:nvPr/>
            </p:nvSpPr>
            <p:spPr>
              <a:xfrm>
                <a:off x="8264307" y="3069042"/>
                <a:ext cx="259651" cy="115633"/>
              </a:xfrm>
              <a:custGeom>
                <a:avLst/>
                <a:gdLst/>
                <a:ahLst/>
                <a:cxnLst/>
                <a:rect l="l" t="t" r="r" b="b"/>
                <a:pathLst>
                  <a:path w="259651" h="115633" extrusionOk="0">
                    <a:moveTo>
                      <a:pt x="256985" y="111347"/>
                    </a:moveTo>
                    <a:lnTo>
                      <a:pt x="132017" y="114014"/>
                    </a:lnTo>
                    <a:lnTo>
                      <a:pt x="68580" y="115062"/>
                    </a:lnTo>
                    <a:cubicBezTo>
                      <a:pt x="47339" y="115062"/>
                      <a:pt x="26099" y="115062"/>
                      <a:pt x="4763" y="115633"/>
                    </a:cubicBezTo>
                    <a:lnTo>
                      <a:pt x="571" y="115633"/>
                    </a:lnTo>
                    <a:lnTo>
                      <a:pt x="571" y="111347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4763" y="0"/>
                    </a:lnTo>
                    <a:lnTo>
                      <a:pt x="130874" y="667"/>
                    </a:lnTo>
                    <a:cubicBezTo>
                      <a:pt x="172974" y="667"/>
                      <a:pt x="214979" y="1714"/>
                      <a:pt x="256985" y="2191"/>
                    </a:cubicBezTo>
                    <a:lnTo>
                      <a:pt x="259652" y="2191"/>
                    </a:lnTo>
                    <a:lnTo>
                      <a:pt x="259652" y="4763"/>
                    </a:lnTo>
                    <a:cubicBezTo>
                      <a:pt x="259652" y="22860"/>
                      <a:pt x="258794" y="40862"/>
                      <a:pt x="258413" y="58674"/>
                    </a:cubicBezTo>
                    <a:close/>
                    <a:moveTo>
                      <a:pt x="256985" y="111347"/>
                    </a:moveTo>
                    <a:lnTo>
                      <a:pt x="255651" y="57531"/>
                    </a:lnTo>
                    <a:cubicBezTo>
                      <a:pt x="255651" y="39814"/>
                      <a:pt x="254603" y="22288"/>
                      <a:pt x="254413" y="4763"/>
                    </a:cubicBezTo>
                    <a:lnTo>
                      <a:pt x="256985" y="7429"/>
                    </a:lnTo>
                    <a:cubicBezTo>
                      <a:pt x="214979" y="7906"/>
                      <a:pt x="172974" y="8953"/>
                      <a:pt x="130874" y="8953"/>
                    </a:cubicBezTo>
                    <a:lnTo>
                      <a:pt x="4763" y="9525"/>
                    </a:lnTo>
                    <a:lnTo>
                      <a:pt x="9525" y="4763"/>
                    </a:lnTo>
                    <a:lnTo>
                      <a:pt x="9049" y="111347"/>
                    </a:lnTo>
                    <a:lnTo>
                      <a:pt x="4763" y="107156"/>
                    </a:lnTo>
                    <a:cubicBezTo>
                      <a:pt x="25622" y="107156"/>
                      <a:pt x="46292" y="107156"/>
                      <a:pt x="67151" y="107632"/>
                    </a:cubicBezTo>
                    <a:lnTo>
                      <a:pt x="129826" y="108775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22"/>
              <p:cNvSpPr/>
              <p:nvPr/>
            </p:nvSpPr>
            <p:spPr>
              <a:xfrm>
                <a:off x="4756726" y="2024721"/>
                <a:ext cx="259841" cy="115347"/>
              </a:xfrm>
              <a:custGeom>
                <a:avLst/>
                <a:gdLst/>
                <a:ahLst/>
                <a:cxnLst/>
                <a:rect l="l" t="t" r="r" b="b"/>
                <a:pathLst>
                  <a:path w="259841" h="115347" extrusionOk="0">
                    <a:moveTo>
                      <a:pt x="256985" y="111062"/>
                    </a:moveTo>
                    <a:lnTo>
                      <a:pt x="132016" y="113729"/>
                    </a:lnTo>
                    <a:lnTo>
                      <a:pt x="68580" y="114776"/>
                    </a:lnTo>
                    <a:cubicBezTo>
                      <a:pt x="47339" y="114776"/>
                      <a:pt x="26003" y="114776"/>
                      <a:pt x="4763" y="115348"/>
                    </a:cubicBezTo>
                    <a:lnTo>
                      <a:pt x="571" y="115348"/>
                    </a:lnTo>
                    <a:lnTo>
                      <a:pt x="571" y="111062"/>
                    </a:lnTo>
                    <a:lnTo>
                      <a:pt x="0" y="4477"/>
                    </a:lnTo>
                    <a:lnTo>
                      <a:pt x="0" y="0"/>
                    </a:lnTo>
                    <a:lnTo>
                      <a:pt x="4763" y="0"/>
                    </a:lnTo>
                    <a:lnTo>
                      <a:pt x="131064" y="0"/>
                    </a:lnTo>
                    <a:cubicBezTo>
                      <a:pt x="173164" y="0"/>
                      <a:pt x="215170" y="1143"/>
                      <a:pt x="257175" y="1619"/>
                    </a:cubicBezTo>
                    <a:lnTo>
                      <a:pt x="259842" y="1619"/>
                    </a:lnTo>
                    <a:lnTo>
                      <a:pt x="259842" y="4191"/>
                    </a:lnTo>
                    <a:cubicBezTo>
                      <a:pt x="259842" y="22288"/>
                      <a:pt x="258985" y="40291"/>
                      <a:pt x="258508" y="58007"/>
                    </a:cubicBezTo>
                    <a:close/>
                    <a:moveTo>
                      <a:pt x="256985" y="111062"/>
                    </a:moveTo>
                    <a:lnTo>
                      <a:pt x="255651" y="57150"/>
                    </a:lnTo>
                    <a:cubicBezTo>
                      <a:pt x="255651" y="39338"/>
                      <a:pt x="254603" y="21812"/>
                      <a:pt x="254413" y="4382"/>
                    </a:cubicBezTo>
                    <a:lnTo>
                      <a:pt x="256985" y="6953"/>
                    </a:lnTo>
                    <a:cubicBezTo>
                      <a:pt x="214979" y="6953"/>
                      <a:pt x="172974" y="8477"/>
                      <a:pt x="130874" y="8572"/>
                    </a:cubicBezTo>
                    <a:lnTo>
                      <a:pt x="4763" y="9525"/>
                    </a:lnTo>
                    <a:lnTo>
                      <a:pt x="9525" y="4763"/>
                    </a:lnTo>
                    <a:lnTo>
                      <a:pt x="9049" y="111347"/>
                    </a:lnTo>
                    <a:lnTo>
                      <a:pt x="4763" y="107061"/>
                    </a:lnTo>
                    <a:cubicBezTo>
                      <a:pt x="25527" y="107061"/>
                      <a:pt x="46291" y="107061"/>
                      <a:pt x="67151" y="107633"/>
                    </a:cubicBezTo>
                    <a:lnTo>
                      <a:pt x="129826" y="10868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2"/>
              <p:cNvSpPr/>
              <p:nvPr/>
            </p:nvSpPr>
            <p:spPr>
              <a:xfrm>
                <a:off x="4616136" y="2158833"/>
                <a:ext cx="259842" cy="115633"/>
              </a:xfrm>
              <a:custGeom>
                <a:avLst/>
                <a:gdLst/>
                <a:ahLst/>
                <a:cxnLst/>
                <a:rect l="l" t="t" r="r" b="b"/>
                <a:pathLst>
                  <a:path w="259842" h="115633" extrusionOk="0">
                    <a:moveTo>
                      <a:pt x="256889" y="111347"/>
                    </a:moveTo>
                    <a:lnTo>
                      <a:pt x="131921" y="114014"/>
                    </a:lnTo>
                    <a:lnTo>
                      <a:pt x="68390" y="115062"/>
                    </a:lnTo>
                    <a:cubicBezTo>
                      <a:pt x="47244" y="115538"/>
                      <a:pt x="25908" y="115062"/>
                      <a:pt x="4667" y="115633"/>
                    </a:cubicBezTo>
                    <a:lnTo>
                      <a:pt x="476" y="115633"/>
                    </a:lnTo>
                    <a:lnTo>
                      <a:pt x="476" y="111347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4953" y="0"/>
                    </a:lnTo>
                    <a:lnTo>
                      <a:pt x="131064" y="571"/>
                    </a:lnTo>
                    <a:cubicBezTo>
                      <a:pt x="173069" y="571"/>
                      <a:pt x="215170" y="1714"/>
                      <a:pt x="257175" y="2191"/>
                    </a:cubicBezTo>
                    <a:lnTo>
                      <a:pt x="259842" y="2191"/>
                    </a:lnTo>
                    <a:lnTo>
                      <a:pt x="259842" y="4763"/>
                    </a:lnTo>
                    <a:cubicBezTo>
                      <a:pt x="259842" y="22860"/>
                      <a:pt x="259080" y="40862"/>
                      <a:pt x="258604" y="58579"/>
                    </a:cubicBezTo>
                    <a:close/>
                    <a:moveTo>
                      <a:pt x="256889" y="111347"/>
                    </a:moveTo>
                    <a:lnTo>
                      <a:pt x="255556" y="57531"/>
                    </a:lnTo>
                    <a:cubicBezTo>
                      <a:pt x="255556" y="39719"/>
                      <a:pt x="254508" y="22193"/>
                      <a:pt x="254318" y="4763"/>
                    </a:cubicBezTo>
                    <a:lnTo>
                      <a:pt x="256889" y="7334"/>
                    </a:lnTo>
                    <a:cubicBezTo>
                      <a:pt x="214884" y="7810"/>
                      <a:pt x="172784" y="8858"/>
                      <a:pt x="130778" y="8954"/>
                    </a:cubicBezTo>
                    <a:lnTo>
                      <a:pt x="4953" y="9525"/>
                    </a:lnTo>
                    <a:lnTo>
                      <a:pt x="9716" y="4763"/>
                    </a:lnTo>
                    <a:lnTo>
                      <a:pt x="9716" y="111347"/>
                    </a:lnTo>
                    <a:lnTo>
                      <a:pt x="5429" y="107061"/>
                    </a:lnTo>
                    <a:cubicBezTo>
                      <a:pt x="26194" y="107061"/>
                      <a:pt x="46958" y="107061"/>
                      <a:pt x="67818" y="107633"/>
                    </a:cubicBezTo>
                    <a:lnTo>
                      <a:pt x="130493" y="10868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22"/>
              <p:cNvSpPr/>
              <p:nvPr/>
            </p:nvSpPr>
            <p:spPr>
              <a:xfrm>
                <a:off x="4897315" y="2158833"/>
                <a:ext cx="259651" cy="115633"/>
              </a:xfrm>
              <a:custGeom>
                <a:avLst/>
                <a:gdLst/>
                <a:ahLst/>
                <a:cxnLst/>
                <a:rect l="l" t="t" r="r" b="b"/>
                <a:pathLst>
                  <a:path w="259651" h="115633" extrusionOk="0">
                    <a:moveTo>
                      <a:pt x="257175" y="111347"/>
                    </a:moveTo>
                    <a:lnTo>
                      <a:pt x="132207" y="114014"/>
                    </a:lnTo>
                    <a:lnTo>
                      <a:pt x="68771" y="115062"/>
                    </a:lnTo>
                    <a:cubicBezTo>
                      <a:pt x="47530" y="115538"/>
                      <a:pt x="26289" y="115062"/>
                      <a:pt x="4953" y="115633"/>
                    </a:cubicBezTo>
                    <a:lnTo>
                      <a:pt x="762" y="115633"/>
                    </a:lnTo>
                    <a:lnTo>
                      <a:pt x="762" y="111347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4763" y="0"/>
                    </a:lnTo>
                    <a:lnTo>
                      <a:pt x="130873" y="571"/>
                    </a:lnTo>
                    <a:cubicBezTo>
                      <a:pt x="172974" y="571"/>
                      <a:pt x="214979" y="1714"/>
                      <a:pt x="256985" y="2191"/>
                    </a:cubicBezTo>
                    <a:lnTo>
                      <a:pt x="259652" y="2191"/>
                    </a:lnTo>
                    <a:lnTo>
                      <a:pt x="259652" y="4763"/>
                    </a:lnTo>
                    <a:cubicBezTo>
                      <a:pt x="259652" y="22860"/>
                      <a:pt x="258794" y="40862"/>
                      <a:pt x="258413" y="58579"/>
                    </a:cubicBezTo>
                    <a:close/>
                    <a:moveTo>
                      <a:pt x="257175" y="111347"/>
                    </a:moveTo>
                    <a:lnTo>
                      <a:pt x="255842" y="57531"/>
                    </a:lnTo>
                    <a:cubicBezTo>
                      <a:pt x="255842" y="39719"/>
                      <a:pt x="254794" y="22193"/>
                      <a:pt x="254603" y="4763"/>
                    </a:cubicBezTo>
                    <a:lnTo>
                      <a:pt x="257175" y="7334"/>
                    </a:lnTo>
                    <a:cubicBezTo>
                      <a:pt x="215170" y="7810"/>
                      <a:pt x="173165" y="8858"/>
                      <a:pt x="131064" y="8954"/>
                    </a:cubicBezTo>
                    <a:lnTo>
                      <a:pt x="4953" y="9525"/>
                    </a:lnTo>
                    <a:lnTo>
                      <a:pt x="9715" y="4763"/>
                    </a:lnTo>
                    <a:lnTo>
                      <a:pt x="9525" y="111347"/>
                    </a:lnTo>
                    <a:lnTo>
                      <a:pt x="5239" y="107061"/>
                    </a:lnTo>
                    <a:cubicBezTo>
                      <a:pt x="26098" y="107061"/>
                      <a:pt x="46768" y="107061"/>
                      <a:pt x="67627" y="107633"/>
                    </a:cubicBezTo>
                    <a:lnTo>
                      <a:pt x="130302" y="10868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2"/>
              <p:cNvSpPr/>
              <p:nvPr/>
            </p:nvSpPr>
            <p:spPr>
              <a:xfrm>
                <a:off x="4880169" y="3069042"/>
                <a:ext cx="259651" cy="115633"/>
              </a:xfrm>
              <a:custGeom>
                <a:avLst/>
                <a:gdLst/>
                <a:ahLst/>
                <a:cxnLst/>
                <a:rect l="l" t="t" r="r" b="b"/>
                <a:pathLst>
                  <a:path w="259651" h="115633" extrusionOk="0">
                    <a:moveTo>
                      <a:pt x="256413" y="111347"/>
                    </a:moveTo>
                    <a:lnTo>
                      <a:pt x="131445" y="114014"/>
                    </a:lnTo>
                    <a:lnTo>
                      <a:pt x="67913" y="115062"/>
                    </a:lnTo>
                    <a:cubicBezTo>
                      <a:pt x="46768" y="115062"/>
                      <a:pt x="25432" y="115062"/>
                      <a:pt x="4191" y="115633"/>
                    </a:cubicBezTo>
                    <a:lnTo>
                      <a:pt x="0" y="115633"/>
                    </a:lnTo>
                    <a:lnTo>
                      <a:pt x="0" y="111347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4763" y="0"/>
                    </a:lnTo>
                    <a:lnTo>
                      <a:pt x="130874" y="667"/>
                    </a:lnTo>
                    <a:cubicBezTo>
                      <a:pt x="172879" y="667"/>
                      <a:pt x="214979" y="1714"/>
                      <a:pt x="256985" y="2191"/>
                    </a:cubicBezTo>
                    <a:lnTo>
                      <a:pt x="259652" y="2191"/>
                    </a:lnTo>
                    <a:lnTo>
                      <a:pt x="259652" y="4763"/>
                    </a:lnTo>
                    <a:cubicBezTo>
                      <a:pt x="259652" y="22860"/>
                      <a:pt x="258890" y="40862"/>
                      <a:pt x="258413" y="58674"/>
                    </a:cubicBezTo>
                    <a:close/>
                    <a:moveTo>
                      <a:pt x="256413" y="111347"/>
                    </a:moveTo>
                    <a:lnTo>
                      <a:pt x="255270" y="57531"/>
                    </a:lnTo>
                    <a:cubicBezTo>
                      <a:pt x="255270" y="39814"/>
                      <a:pt x="254222" y="22288"/>
                      <a:pt x="254032" y="4763"/>
                    </a:cubicBezTo>
                    <a:lnTo>
                      <a:pt x="256604" y="7429"/>
                    </a:lnTo>
                    <a:cubicBezTo>
                      <a:pt x="214598" y="7906"/>
                      <a:pt x="172498" y="8953"/>
                      <a:pt x="130493" y="8953"/>
                    </a:cubicBezTo>
                    <a:lnTo>
                      <a:pt x="4382" y="9525"/>
                    </a:lnTo>
                    <a:lnTo>
                      <a:pt x="9144" y="4763"/>
                    </a:lnTo>
                    <a:lnTo>
                      <a:pt x="9144" y="111347"/>
                    </a:lnTo>
                    <a:lnTo>
                      <a:pt x="4858" y="107156"/>
                    </a:lnTo>
                    <a:cubicBezTo>
                      <a:pt x="25622" y="107156"/>
                      <a:pt x="46387" y="107156"/>
                      <a:pt x="67247" y="107632"/>
                    </a:cubicBezTo>
                    <a:lnTo>
                      <a:pt x="129826" y="108775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22"/>
              <p:cNvSpPr/>
              <p:nvPr/>
            </p:nvSpPr>
            <p:spPr>
              <a:xfrm>
                <a:off x="7253990" y="3504048"/>
                <a:ext cx="259651" cy="115633"/>
              </a:xfrm>
              <a:custGeom>
                <a:avLst/>
                <a:gdLst/>
                <a:ahLst/>
                <a:cxnLst/>
                <a:rect l="l" t="t" r="r" b="b"/>
                <a:pathLst>
                  <a:path w="259651" h="115633" extrusionOk="0">
                    <a:moveTo>
                      <a:pt x="256984" y="111347"/>
                    </a:moveTo>
                    <a:lnTo>
                      <a:pt x="132016" y="114014"/>
                    </a:lnTo>
                    <a:lnTo>
                      <a:pt x="68580" y="115157"/>
                    </a:lnTo>
                    <a:cubicBezTo>
                      <a:pt x="47339" y="115157"/>
                      <a:pt x="26003" y="115157"/>
                      <a:pt x="4763" y="115634"/>
                    </a:cubicBezTo>
                    <a:lnTo>
                      <a:pt x="571" y="115634"/>
                    </a:lnTo>
                    <a:lnTo>
                      <a:pt x="571" y="111347"/>
                    </a:lnTo>
                    <a:lnTo>
                      <a:pt x="0" y="4858"/>
                    </a:lnTo>
                    <a:lnTo>
                      <a:pt x="0" y="0"/>
                    </a:lnTo>
                    <a:lnTo>
                      <a:pt x="4763" y="0"/>
                    </a:lnTo>
                    <a:lnTo>
                      <a:pt x="130873" y="571"/>
                    </a:lnTo>
                    <a:cubicBezTo>
                      <a:pt x="172879" y="571"/>
                      <a:pt x="214979" y="1619"/>
                      <a:pt x="256984" y="2096"/>
                    </a:cubicBezTo>
                    <a:lnTo>
                      <a:pt x="259651" y="2096"/>
                    </a:lnTo>
                    <a:lnTo>
                      <a:pt x="259651" y="4667"/>
                    </a:lnTo>
                    <a:cubicBezTo>
                      <a:pt x="259651" y="22670"/>
                      <a:pt x="258889" y="40672"/>
                      <a:pt x="258413" y="58484"/>
                    </a:cubicBezTo>
                    <a:close/>
                    <a:moveTo>
                      <a:pt x="256984" y="111347"/>
                    </a:moveTo>
                    <a:lnTo>
                      <a:pt x="255651" y="57531"/>
                    </a:lnTo>
                    <a:cubicBezTo>
                      <a:pt x="255175" y="39814"/>
                      <a:pt x="254603" y="22288"/>
                      <a:pt x="254413" y="4858"/>
                    </a:cubicBezTo>
                    <a:lnTo>
                      <a:pt x="256984" y="7429"/>
                    </a:lnTo>
                    <a:cubicBezTo>
                      <a:pt x="214979" y="7906"/>
                      <a:pt x="172879" y="8954"/>
                      <a:pt x="130873" y="8954"/>
                    </a:cubicBezTo>
                    <a:lnTo>
                      <a:pt x="4763" y="9525"/>
                    </a:lnTo>
                    <a:lnTo>
                      <a:pt x="9525" y="4858"/>
                    </a:lnTo>
                    <a:lnTo>
                      <a:pt x="9049" y="111347"/>
                    </a:lnTo>
                    <a:lnTo>
                      <a:pt x="4763" y="107156"/>
                    </a:lnTo>
                    <a:cubicBezTo>
                      <a:pt x="25527" y="107156"/>
                      <a:pt x="46291" y="107156"/>
                      <a:pt x="67151" y="107156"/>
                    </a:cubicBezTo>
                    <a:lnTo>
                      <a:pt x="129826" y="108299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2"/>
              <p:cNvSpPr/>
              <p:nvPr/>
            </p:nvSpPr>
            <p:spPr>
              <a:xfrm>
                <a:off x="8109049" y="631118"/>
                <a:ext cx="259651" cy="115633"/>
              </a:xfrm>
              <a:custGeom>
                <a:avLst/>
                <a:gdLst/>
                <a:ahLst/>
                <a:cxnLst/>
                <a:rect l="l" t="t" r="r" b="b"/>
                <a:pathLst>
                  <a:path w="259651" h="115633" extrusionOk="0">
                    <a:moveTo>
                      <a:pt x="256985" y="111347"/>
                    </a:moveTo>
                    <a:lnTo>
                      <a:pt x="132016" y="114014"/>
                    </a:lnTo>
                    <a:lnTo>
                      <a:pt x="68580" y="115062"/>
                    </a:lnTo>
                    <a:cubicBezTo>
                      <a:pt x="47339" y="115062"/>
                      <a:pt x="26003" y="115062"/>
                      <a:pt x="4763" y="115634"/>
                    </a:cubicBezTo>
                    <a:lnTo>
                      <a:pt x="571" y="115634"/>
                    </a:lnTo>
                    <a:lnTo>
                      <a:pt x="571" y="111347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4763" y="0"/>
                    </a:lnTo>
                    <a:lnTo>
                      <a:pt x="130873" y="572"/>
                    </a:lnTo>
                    <a:cubicBezTo>
                      <a:pt x="172879" y="572"/>
                      <a:pt x="214979" y="1715"/>
                      <a:pt x="256985" y="2191"/>
                    </a:cubicBezTo>
                    <a:lnTo>
                      <a:pt x="259652" y="2191"/>
                    </a:lnTo>
                    <a:lnTo>
                      <a:pt x="259652" y="4763"/>
                    </a:lnTo>
                    <a:cubicBezTo>
                      <a:pt x="259652" y="22860"/>
                      <a:pt x="258889" y="40862"/>
                      <a:pt x="258413" y="58579"/>
                    </a:cubicBezTo>
                    <a:close/>
                    <a:moveTo>
                      <a:pt x="256985" y="111347"/>
                    </a:moveTo>
                    <a:lnTo>
                      <a:pt x="255365" y="57531"/>
                    </a:lnTo>
                    <a:cubicBezTo>
                      <a:pt x="255365" y="39719"/>
                      <a:pt x="254318" y="22193"/>
                      <a:pt x="254127" y="4763"/>
                    </a:cubicBezTo>
                    <a:lnTo>
                      <a:pt x="256699" y="7334"/>
                    </a:lnTo>
                    <a:cubicBezTo>
                      <a:pt x="214694" y="7334"/>
                      <a:pt x="172593" y="8858"/>
                      <a:pt x="130588" y="8954"/>
                    </a:cubicBezTo>
                    <a:lnTo>
                      <a:pt x="4477" y="9525"/>
                    </a:lnTo>
                    <a:lnTo>
                      <a:pt x="9239" y="4763"/>
                    </a:lnTo>
                    <a:lnTo>
                      <a:pt x="8763" y="111347"/>
                    </a:lnTo>
                    <a:lnTo>
                      <a:pt x="4477" y="107061"/>
                    </a:lnTo>
                    <a:cubicBezTo>
                      <a:pt x="25241" y="107061"/>
                      <a:pt x="46006" y="107061"/>
                      <a:pt x="66865" y="107633"/>
                    </a:cubicBezTo>
                    <a:lnTo>
                      <a:pt x="129540" y="10868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2"/>
              <p:cNvSpPr/>
              <p:nvPr/>
            </p:nvSpPr>
            <p:spPr>
              <a:xfrm>
                <a:off x="8250115" y="765516"/>
                <a:ext cx="259651" cy="115538"/>
              </a:xfrm>
              <a:custGeom>
                <a:avLst/>
                <a:gdLst/>
                <a:ahLst/>
                <a:cxnLst/>
                <a:rect l="l" t="t" r="r" b="b"/>
                <a:pathLst>
                  <a:path w="259651" h="115538" extrusionOk="0">
                    <a:moveTo>
                      <a:pt x="256604" y="111347"/>
                    </a:moveTo>
                    <a:lnTo>
                      <a:pt x="131636" y="114014"/>
                    </a:lnTo>
                    <a:lnTo>
                      <a:pt x="68199" y="115062"/>
                    </a:lnTo>
                    <a:cubicBezTo>
                      <a:pt x="46958" y="115538"/>
                      <a:pt x="25622" y="115062"/>
                      <a:pt x="4381" y="115538"/>
                    </a:cubicBezTo>
                    <a:lnTo>
                      <a:pt x="0" y="115538"/>
                    </a:lnTo>
                    <a:lnTo>
                      <a:pt x="0" y="111252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4763" y="0"/>
                    </a:lnTo>
                    <a:lnTo>
                      <a:pt x="130873" y="571"/>
                    </a:lnTo>
                    <a:cubicBezTo>
                      <a:pt x="172974" y="571"/>
                      <a:pt x="214979" y="1715"/>
                      <a:pt x="256985" y="2191"/>
                    </a:cubicBezTo>
                    <a:lnTo>
                      <a:pt x="259652" y="2191"/>
                    </a:lnTo>
                    <a:lnTo>
                      <a:pt x="259652" y="4763"/>
                    </a:lnTo>
                    <a:cubicBezTo>
                      <a:pt x="259652" y="22860"/>
                      <a:pt x="258794" y="40862"/>
                      <a:pt x="258413" y="58579"/>
                    </a:cubicBezTo>
                    <a:close/>
                    <a:moveTo>
                      <a:pt x="256604" y="111347"/>
                    </a:moveTo>
                    <a:lnTo>
                      <a:pt x="255270" y="57531"/>
                    </a:lnTo>
                    <a:cubicBezTo>
                      <a:pt x="255270" y="39719"/>
                      <a:pt x="254222" y="22193"/>
                      <a:pt x="254032" y="4763"/>
                    </a:cubicBezTo>
                    <a:lnTo>
                      <a:pt x="256604" y="7334"/>
                    </a:lnTo>
                    <a:cubicBezTo>
                      <a:pt x="214598" y="7810"/>
                      <a:pt x="172593" y="8858"/>
                      <a:pt x="130493" y="8953"/>
                    </a:cubicBezTo>
                    <a:lnTo>
                      <a:pt x="4381" y="9525"/>
                    </a:lnTo>
                    <a:lnTo>
                      <a:pt x="9144" y="4763"/>
                    </a:lnTo>
                    <a:lnTo>
                      <a:pt x="9144" y="111347"/>
                    </a:lnTo>
                    <a:lnTo>
                      <a:pt x="4858" y="107061"/>
                    </a:lnTo>
                    <a:cubicBezTo>
                      <a:pt x="25622" y="107061"/>
                      <a:pt x="46387" y="107061"/>
                      <a:pt x="67246" y="107632"/>
                    </a:cubicBezTo>
                    <a:lnTo>
                      <a:pt x="129921" y="10868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2"/>
              <p:cNvSpPr/>
              <p:nvPr/>
            </p:nvSpPr>
            <p:spPr>
              <a:xfrm>
                <a:off x="4697290" y="631213"/>
                <a:ext cx="259651" cy="115633"/>
              </a:xfrm>
              <a:custGeom>
                <a:avLst/>
                <a:gdLst/>
                <a:ahLst/>
                <a:cxnLst/>
                <a:rect l="l" t="t" r="r" b="b"/>
                <a:pathLst>
                  <a:path w="259651" h="115633" extrusionOk="0">
                    <a:moveTo>
                      <a:pt x="257175" y="111347"/>
                    </a:moveTo>
                    <a:lnTo>
                      <a:pt x="132112" y="114014"/>
                    </a:lnTo>
                    <a:lnTo>
                      <a:pt x="68675" y="115062"/>
                    </a:lnTo>
                    <a:cubicBezTo>
                      <a:pt x="47434" y="115062"/>
                      <a:pt x="26194" y="115062"/>
                      <a:pt x="4953" y="115633"/>
                    </a:cubicBezTo>
                    <a:lnTo>
                      <a:pt x="667" y="115633"/>
                    </a:lnTo>
                    <a:lnTo>
                      <a:pt x="667" y="111347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4858" y="0"/>
                    </a:lnTo>
                    <a:lnTo>
                      <a:pt x="130969" y="667"/>
                    </a:lnTo>
                    <a:cubicBezTo>
                      <a:pt x="172974" y="667"/>
                      <a:pt x="214979" y="1715"/>
                      <a:pt x="257080" y="2191"/>
                    </a:cubicBezTo>
                    <a:lnTo>
                      <a:pt x="259652" y="2191"/>
                    </a:lnTo>
                    <a:lnTo>
                      <a:pt x="259652" y="4763"/>
                    </a:lnTo>
                    <a:cubicBezTo>
                      <a:pt x="259652" y="22860"/>
                      <a:pt x="258794" y="40862"/>
                      <a:pt x="258413" y="58674"/>
                    </a:cubicBezTo>
                    <a:close/>
                    <a:moveTo>
                      <a:pt x="257175" y="111347"/>
                    </a:moveTo>
                    <a:lnTo>
                      <a:pt x="255746" y="57531"/>
                    </a:lnTo>
                    <a:cubicBezTo>
                      <a:pt x="255746" y="39719"/>
                      <a:pt x="254698" y="22193"/>
                      <a:pt x="254508" y="4763"/>
                    </a:cubicBezTo>
                    <a:lnTo>
                      <a:pt x="257175" y="7334"/>
                    </a:lnTo>
                    <a:cubicBezTo>
                      <a:pt x="215075" y="7906"/>
                      <a:pt x="173069" y="8858"/>
                      <a:pt x="131064" y="8953"/>
                    </a:cubicBezTo>
                    <a:lnTo>
                      <a:pt x="4953" y="9525"/>
                    </a:lnTo>
                    <a:lnTo>
                      <a:pt x="9620" y="4763"/>
                    </a:lnTo>
                    <a:lnTo>
                      <a:pt x="9525" y="111347"/>
                    </a:lnTo>
                    <a:lnTo>
                      <a:pt x="5048" y="107632"/>
                    </a:lnTo>
                    <a:cubicBezTo>
                      <a:pt x="25813" y="107632"/>
                      <a:pt x="46482" y="107632"/>
                      <a:pt x="67342" y="107632"/>
                    </a:cubicBezTo>
                    <a:lnTo>
                      <a:pt x="130016" y="10868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2"/>
              <p:cNvSpPr/>
              <p:nvPr/>
            </p:nvSpPr>
            <p:spPr>
              <a:xfrm>
                <a:off x="8297549" y="148296"/>
                <a:ext cx="7238" cy="880491"/>
              </a:xfrm>
              <a:custGeom>
                <a:avLst/>
                <a:gdLst/>
                <a:ahLst/>
                <a:cxnLst/>
                <a:rect l="l" t="t" r="r" b="b"/>
                <a:pathLst>
                  <a:path w="7238" h="880491" extrusionOk="0">
                    <a:moveTo>
                      <a:pt x="0" y="0"/>
                    </a:moveTo>
                    <a:lnTo>
                      <a:pt x="7239" y="0"/>
                    </a:lnTo>
                    <a:lnTo>
                      <a:pt x="7239" y="880491"/>
                    </a:lnTo>
                    <a:lnTo>
                      <a:pt x="0" y="880491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2"/>
              <p:cNvSpPr/>
              <p:nvPr/>
            </p:nvSpPr>
            <p:spPr>
              <a:xfrm>
                <a:off x="8001322" y="1155279"/>
                <a:ext cx="599693" cy="215550"/>
              </a:xfrm>
              <a:custGeom>
                <a:avLst/>
                <a:gdLst/>
                <a:ahLst/>
                <a:cxnLst/>
                <a:rect l="l" t="t" r="r" b="b"/>
                <a:pathLst>
                  <a:path w="599693" h="215550" extrusionOk="0">
                    <a:moveTo>
                      <a:pt x="0" y="162592"/>
                    </a:moveTo>
                    <a:lnTo>
                      <a:pt x="24098" y="215551"/>
                    </a:lnTo>
                    <a:lnTo>
                      <a:pt x="575691" y="215551"/>
                    </a:lnTo>
                    <a:lnTo>
                      <a:pt x="599694" y="162592"/>
                    </a:lnTo>
                    <a:lnTo>
                      <a:pt x="364903" y="0"/>
                    </a:lnTo>
                    <a:lnTo>
                      <a:pt x="234791" y="0"/>
                    </a:lnTo>
                    <a:lnTo>
                      <a:pt x="0" y="162592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2"/>
              <p:cNvSpPr/>
              <p:nvPr/>
            </p:nvSpPr>
            <p:spPr>
              <a:xfrm>
                <a:off x="8219825" y="998687"/>
                <a:ext cx="162686" cy="156591"/>
              </a:xfrm>
              <a:custGeom>
                <a:avLst/>
                <a:gdLst/>
                <a:ahLst/>
                <a:cxnLst/>
                <a:rect l="l" t="t" r="r" b="b"/>
                <a:pathLst>
                  <a:path w="162686" h="156591" extrusionOk="0">
                    <a:moveTo>
                      <a:pt x="0" y="0"/>
                    </a:moveTo>
                    <a:lnTo>
                      <a:pt x="16288" y="156591"/>
                    </a:lnTo>
                    <a:lnTo>
                      <a:pt x="146399" y="156591"/>
                    </a:lnTo>
                    <a:lnTo>
                      <a:pt x="16268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2"/>
              <p:cNvSpPr/>
              <p:nvPr/>
            </p:nvSpPr>
            <p:spPr>
              <a:xfrm>
                <a:off x="8001322" y="1317870"/>
                <a:ext cx="599789" cy="52959"/>
              </a:xfrm>
              <a:custGeom>
                <a:avLst/>
                <a:gdLst/>
                <a:ahLst/>
                <a:cxnLst/>
                <a:rect l="l" t="t" r="r" b="b"/>
                <a:pathLst>
                  <a:path w="599789" h="52959" extrusionOk="0">
                    <a:moveTo>
                      <a:pt x="0" y="0"/>
                    </a:moveTo>
                    <a:lnTo>
                      <a:pt x="24194" y="52959"/>
                    </a:lnTo>
                    <a:lnTo>
                      <a:pt x="575691" y="52959"/>
                    </a:lnTo>
                    <a:lnTo>
                      <a:pt x="59978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2"/>
              <p:cNvSpPr/>
              <p:nvPr/>
            </p:nvSpPr>
            <p:spPr>
              <a:xfrm>
                <a:off x="7653754" y="148296"/>
                <a:ext cx="7238" cy="709422"/>
              </a:xfrm>
              <a:custGeom>
                <a:avLst/>
                <a:gdLst/>
                <a:ahLst/>
                <a:cxnLst/>
                <a:rect l="l" t="t" r="r" b="b"/>
                <a:pathLst>
                  <a:path w="7238" h="709422" extrusionOk="0">
                    <a:moveTo>
                      <a:pt x="0" y="0"/>
                    </a:moveTo>
                    <a:lnTo>
                      <a:pt x="7239" y="0"/>
                    </a:lnTo>
                    <a:lnTo>
                      <a:pt x="7239" y="709422"/>
                    </a:lnTo>
                    <a:lnTo>
                      <a:pt x="0" y="70942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2"/>
              <p:cNvSpPr/>
              <p:nvPr/>
            </p:nvSpPr>
            <p:spPr>
              <a:xfrm>
                <a:off x="7357431" y="984210"/>
                <a:ext cx="599789" cy="215550"/>
              </a:xfrm>
              <a:custGeom>
                <a:avLst/>
                <a:gdLst/>
                <a:ahLst/>
                <a:cxnLst/>
                <a:rect l="l" t="t" r="r" b="b"/>
                <a:pathLst>
                  <a:path w="599789" h="215550" extrusionOk="0">
                    <a:moveTo>
                      <a:pt x="0" y="162592"/>
                    </a:moveTo>
                    <a:lnTo>
                      <a:pt x="24194" y="215551"/>
                    </a:lnTo>
                    <a:lnTo>
                      <a:pt x="575691" y="215551"/>
                    </a:lnTo>
                    <a:lnTo>
                      <a:pt x="599789" y="162592"/>
                    </a:lnTo>
                    <a:lnTo>
                      <a:pt x="364903" y="0"/>
                    </a:lnTo>
                    <a:lnTo>
                      <a:pt x="234887" y="0"/>
                    </a:lnTo>
                    <a:lnTo>
                      <a:pt x="0" y="162592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2"/>
              <p:cNvSpPr/>
              <p:nvPr/>
            </p:nvSpPr>
            <p:spPr>
              <a:xfrm>
                <a:off x="7576030" y="827618"/>
                <a:ext cx="162686" cy="156591"/>
              </a:xfrm>
              <a:custGeom>
                <a:avLst/>
                <a:gdLst/>
                <a:ahLst/>
                <a:cxnLst/>
                <a:rect l="l" t="t" r="r" b="b"/>
                <a:pathLst>
                  <a:path w="162686" h="156591" extrusionOk="0">
                    <a:moveTo>
                      <a:pt x="0" y="0"/>
                    </a:moveTo>
                    <a:lnTo>
                      <a:pt x="16288" y="156591"/>
                    </a:lnTo>
                    <a:lnTo>
                      <a:pt x="146304" y="156591"/>
                    </a:lnTo>
                    <a:lnTo>
                      <a:pt x="16268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2"/>
              <p:cNvSpPr/>
              <p:nvPr/>
            </p:nvSpPr>
            <p:spPr>
              <a:xfrm>
                <a:off x="7357527" y="1146801"/>
                <a:ext cx="599693" cy="53054"/>
              </a:xfrm>
              <a:custGeom>
                <a:avLst/>
                <a:gdLst/>
                <a:ahLst/>
                <a:cxnLst/>
                <a:rect l="l" t="t" r="r" b="b"/>
                <a:pathLst>
                  <a:path w="599693" h="53054" extrusionOk="0">
                    <a:moveTo>
                      <a:pt x="0" y="0"/>
                    </a:moveTo>
                    <a:lnTo>
                      <a:pt x="24098" y="53054"/>
                    </a:lnTo>
                    <a:lnTo>
                      <a:pt x="575691" y="53054"/>
                    </a:lnTo>
                    <a:lnTo>
                      <a:pt x="5996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1" name="Google Shape;151;p22"/>
            <p:cNvSpPr/>
            <p:nvPr/>
          </p:nvSpPr>
          <p:spPr>
            <a:xfrm>
              <a:off x="4622614" y="4373014"/>
              <a:ext cx="3167443" cy="275844"/>
            </a:xfrm>
            <a:custGeom>
              <a:avLst/>
              <a:gdLst/>
              <a:ahLst/>
              <a:cxnLst/>
              <a:rect l="l" t="t" r="r" b="b"/>
              <a:pathLst>
                <a:path w="3167443" h="275844" extrusionOk="0">
                  <a:moveTo>
                    <a:pt x="3167444" y="137922"/>
                  </a:moveTo>
                  <a:cubicBezTo>
                    <a:pt x="3167444" y="214094"/>
                    <a:pt x="2458387" y="275844"/>
                    <a:pt x="1583722" y="275844"/>
                  </a:cubicBezTo>
                  <a:cubicBezTo>
                    <a:pt x="709056" y="275844"/>
                    <a:pt x="0" y="214094"/>
                    <a:pt x="0" y="137922"/>
                  </a:cubicBezTo>
                  <a:cubicBezTo>
                    <a:pt x="0" y="61750"/>
                    <a:pt x="709056" y="0"/>
                    <a:pt x="1583722" y="0"/>
                  </a:cubicBezTo>
                  <a:cubicBezTo>
                    <a:pt x="2458387" y="0"/>
                    <a:pt x="3167444" y="61750"/>
                    <a:pt x="3167444" y="1379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" name="Google Shape;152;p22"/>
            <p:cNvGrpSpPr/>
            <p:nvPr/>
          </p:nvGrpSpPr>
          <p:grpSpPr>
            <a:xfrm>
              <a:off x="4972562" y="475193"/>
              <a:ext cx="3278505" cy="2815018"/>
              <a:chOff x="4972562" y="475193"/>
              <a:chExt cx="3278505" cy="2815018"/>
            </a:xfrm>
          </p:grpSpPr>
          <p:sp>
            <p:nvSpPr>
              <p:cNvPr id="153" name="Google Shape;153;p22"/>
              <p:cNvSpPr/>
              <p:nvPr/>
            </p:nvSpPr>
            <p:spPr>
              <a:xfrm>
                <a:off x="5051715" y="879149"/>
                <a:ext cx="3118485" cy="2195893"/>
              </a:xfrm>
              <a:custGeom>
                <a:avLst/>
                <a:gdLst/>
                <a:ahLst/>
                <a:cxnLst/>
                <a:rect l="l" t="t" r="r" b="b"/>
                <a:pathLst>
                  <a:path w="3118485" h="2195893" extrusionOk="0">
                    <a:moveTo>
                      <a:pt x="0" y="0"/>
                    </a:moveTo>
                    <a:lnTo>
                      <a:pt x="3118485" y="0"/>
                    </a:lnTo>
                    <a:lnTo>
                      <a:pt x="3118485" y="2195894"/>
                    </a:lnTo>
                    <a:lnTo>
                      <a:pt x="0" y="21958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22"/>
              <p:cNvSpPr/>
              <p:nvPr/>
            </p:nvSpPr>
            <p:spPr>
              <a:xfrm>
                <a:off x="5049715" y="877148"/>
                <a:ext cx="3123247" cy="2200274"/>
              </a:xfrm>
              <a:custGeom>
                <a:avLst/>
                <a:gdLst/>
                <a:ahLst/>
                <a:cxnLst/>
                <a:rect l="l" t="t" r="r" b="b"/>
                <a:pathLst>
                  <a:path w="3123247" h="2200274" extrusionOk="0">
                    <a:moveTo>
                      <a:pt x="3122866" y="2200275"/>
                    </a:moveTo>
                    <a:lnTo>
                      <a:pt x="0" y="2200275"/>
                    </a:lnTo>
                    <a:lnTo>
                      <a:pt x="0" y="0"/>
                    </a:lnTo>
                    <a:lnTo>
                      <a:pt x="3123248" y="0"/>
                    </a:lnTo>
                    <a:close/>
                    <a:moveTo>
                      <a:pt x="4381" y="2195322"/>
                    </a:moveTo>
                    <a:lnTo>
                      <a:pt x="3118104" y="2195322"/>
                    </a:lnTo>
                    <a:lnTo>
                      <a:pt x="3118104" y="4572"/>
                    </a:lnTo>
                    <a:lnTo>
                      <a:pt x="4381" y="457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22"/>
              <p:cNvSpPr/>
              <p:nvPr/>
            </p:nvSpPr>
            <p:spPr>
              <a:xfrm>
                <a:off x="5051715" y="879149"/>
                <a:ext cx="3118485" cy="2195893"/>
              </a:xfrm>
              <a:custGeom>
                <a:avLst/>
                <a:gdLst/>
                <a:ahLst/>
                <a:cxnLst/>
                <a:rect l="l" t="t" r="r" b="b"/>
                <a:pathLst>
                  <a:path w="3118485" h="2195893" extrusionOk="0">
                    <a:moveTo>
                      <a:pt x="0" y="0"/>
                    </a:moveTo>
                    <a:lnTo>
                      <a:pt x="3118485" y="0"/>
                    </a:lnTo>
                    <a:lnTo>
                      <a:pt x="3118485" y="2195894"/>
                    </a:lnTo>
                    <a:lnTo>
                      <a:pt x="0" y="2195894"/>
                    </a:lnTo>
                    <a:close/>
                  </a:path>
                </a:pathLst>
              </a:custGeom>
              <a:solidFill>
                <a:srgbClr val="90CAF9">
                  <a:alpha val="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2"/>
              <p:cNvSpPr/>
              <p:nvPr/>
            </p:nvSpPr>
            <p:spPr>
              <a:xfrm>
                <a:off x="5058763" y="505578"/>
                <a:ext cx="3106007" cy="264033"/>
              </a:xfrm>
              <a:custGeom>
                <a:avLst/>
                <a:gdLst/>
                <a:ahLst/>
                <a:cxnLst/>
                <a:rect l="l" t="t" r="r" b="b"/>
                <a:pathLst>
                  <a:path w="3106007" h="264033" extrusionOk="0">
                    <a:moveTo>
                      <a:pt x="1524" y="264033"/>
                    </a:moveTo>
                    <a:lnTo>
                      <a:pt x="0" y="254603"/>
                    </a:lnTo>
                    <a:lnTo>
                      <a:pt x="1561433" y="0"/>
                    </a:lnTo>
                    <a:lnTo>
                      <a:pt x="1562195" y="95"/>
                    </a:lnTo>
                    <a:lnTo>
                      <a:pt x="3106007" y="254603"/>
                    </a:lnTo>
                    <a:lnTo>
                      <a:pt x="3104388" y="264033"/>
                    </a:lnTo>
                    <a:lnTo>
                      <a:pt x="1561433" y="9620"/>
                    </a:lnTo>
                    <a:lnTo>
                      <a:pt x="1524" y="264033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2"/>
              <p:cNvSpPr/>
              <p:nvPr/>
            </p:nvSpPr>
            <p:spPr>
              <a:xfrm>
                <a:off x="6584954" y="475193"/>
                <a:ext cx="70294" cy="70294"/>
              </a:xfrm>
              <a:custGeom>
                <a:avLst/>
                <a:gdLst/>
                <a:ahLst/>
                <a:cxnLst/>
                <a:rect l="l" t="t" r="r" b="b"/>
                <a:pathLst>
                  <a:path w="70294" h="70294" extrusionOk="0">
                    <a:moveTo>
                      <a:pt x="70295" y="35052"/>
                    </a:moveTo>
                    <a:cubicBezTo>
                      <a:pt x="70352" y="54463"/>
                      <a:pt x="54655" y="70242"/>
                      <a:pt x="35243" y="70295"/>
                    </a:cubicBezTo>
                    <a:cubicBezTo>
                      <a:pt x="15831" y="70347"/>
                      <a:pt x="57" y="54653"/>
                      <a:pt x="0" y="35243"/>
                    </a:cubicBezTo>
                    <a:cubicBezTo>
                      <a:pt x="-47" y="15832"/>
                      <a:pt x="15640" y="52"/>
                      <a:pt x="35052" y="0"/>
                    </a:cubicBezTo>
                    <a:cubicBezTo>
                      <a:pt x="35119" y="0"/>
                      <a:pt x="35176" y="0"/>
                      <a:pt x="35243" y="0"/>
                    </a:cubicBezTo>
                    <a:cubicBezTo>
                      <a:pt x="54578" y="52"/>
                      <a:pt x="70247" y="15715"/>
                      <a:pt x="70295" y="35052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>
                <a:off x="4972562" y="744561"/>
                <a:ext cx="3278505" cy="134588"/>
              </a:xfrm>
              <a:custGeom>
                <a:avLst/>
                <a:gdLst/>
                <a:ahLst/>
                <a:cxnLst/>
                <a:rect l="l" t="t" r="r" b="b"/>
                <a:pathLst>
                  <a:path w="3278505" h="134588" extrusionOk="0">
                    <a:moveTo>
                      <a:pt x="0" y="0"/>
                    </a:moveTo>
                    <a:lnTo>
                      <a:pt x="3278505" y="0"/>
                    </a:lnTo>
                    <a:lnTo>
                      <a:pt x="3278505" y="134588"/>
                    </a:lnTo>
                    <a:lnTo>
                      <a:pt x="0" y="134588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2"/>
              <p:cNvSpPr/>
              <p:nvPr/>
            </p:nvSpPr>
            <p:spPr>
              <a:xfrm>
                <a:off x="5051715" y="879149"/>
                <a:ext cx="3118485" cy="139731"/>
              </a:xfrm>
              <a:custGeom>
                <a:avLst/>
                <a:gdLst/>
                <a:ahLst/>
                <a:cxnLst/>
                <a:rect l="l" t="t" r="r" b="b"/>
                <a:pathLst>
                  <a:path w="3118485" h="139731" extrusionOk="0">
                    <a:moveTo>
                      <a:pt x="0" y="0"/>
                    </a:moveTo>
                    <a:lnTo>
                      <a:pt x="3118485" y="0"/>
                    </a:lnTo>
                    <a:lnTo>
                      <a:pt x="3118485" y="139732"/>
                    </a:lnTo>
                    <a:lnTo>
                      <a:pt x="0" y="139732"/>
                    </a:lnTo>
                    <a:close/>
                  </a:path>
                </a:pathLst>
              </a:custGeom>
              <a:solidFill>
                <a:srgbClr val="000000">
                  <a:alpha val="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5014282" y="3075042"/>
                <a:ext cx="3195066" cy="33527"/>
              </a:xfrm>
              <a:custGeom>
                <a:avLst/>
                <a:gdLst/>
                <a:ahLst/>
                <a:cxnLst/>
                <a:rect l="l" t="t" r="r" b="b"/>
                <a:pathLst>
                  <a:path w="3195066" h="33527" extrusionOk="0">
                    <a:moveTo>
                      <a:pt x="0" y="0"/>
                    </a:moveTo>
                    <a:lnTo>
                      <a:pt x="3195066" y="0"/>
                    </a:lnTo>
                    <a:lnTo>
                      <a:pt x="3195066" y="33528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2"/>
              <p:cNvSpPr/>
              <p:nvPr/>
            </p:nvSpPr>
            <p:spPr>
              <a:xfrm>
                <a:off x="6602956" y="3108570"/>
                <a:ext cx="17811" cy="116300"/>
              </a:xfrm>
              <a:custGeom>
                <a:avLst/>
                <a:gdLst/>
                <a:ahLst/>
                <a:cxnLst/>
                <a:rect l="l" t="t" r="r" b="b"/>
                <a:pathLst>
                  <a:path w="17811" h="116300" extrusionOk="0">
                    <a:moveTo>
                      <a:pt x="0" y="0"/>
                    </a:moveTo>
                    <a:lnTo>
                      <a:pt x="17812" y="0"/>
                    </a:lnTo>
                    <a:lnTo>
                      <a:pt x="17812" y="116300"/>
                    </a:lnTo>
                    <a:lnTo>
                      <a:pt x="0" y="11630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6569428" y="3207344"/>
                <a:ext cx="82867" cy="82867"/>
              </a:xfrm>
              <a:custGeom>
                <a:avLst/>
                <a:gdLst/>
                <a:ahLst/>
                <a:cxnLst/>
                <a:rect l="l" t="t" r="r" b="b"/>
                <a:pathLst>
                  <a:path w="82867" h="82867" extrusionOk="0">
                    <a:moveTo>
                      <a:pt x="41529" y="82867"/>
                    </a:moveTo>
                    <a:cubicBezTo>
                      <a:pt x="18650" y="82925"/>
                      <a:pt x="57" y="64408"/>
                      <a:pt x="0" y="41529"/>
                    </a:cubicBezTo>
                    <a:cubicBezTo>
                      <a:pt x="-57" y="18650"/>
                      <a:pt x="18460" y="57"/>
                      <a:pt x="41339" y="0"/>
                    </a:cubicBezTo>
                    <a:cubicBezTo>
                      <a:pt x="64218" y="-57"/>
                      <a:pt x="82810" y="18459"/>
                      <a:pt x="82868" y="41339"/>
                    </a:cubicBezTo>
                    <a:cubicBezTo>
                      <a:pt x="82868" y="41367"/>
                      <a:pt x="82868" y="41405"/>
                      <a:pt x="82868" y="41434"/>
                    </a:cubicBezTo>
                    <a:cubicBezTo>
                      <a:pt x="82868" y="64284"/>
                      <a:pt x="64380" y="82810"/>
                      <a:pt x="41529" y="82867"/>
                    </a:cubicBezTo>
                    <a:close/>
                    <a:moveTo>
                      <a:pt x="41529" y="19145"/>
                    </a:moveTo>
                    <a:cubicBezTo>
                      <a:pt x="29166" y="19088"/>
                      <a:pt x="19107" y="29070"/>
                      <a:pt x="19050" y="41434"/>
                    </a:cubicBezTo>
                    <a:cubicBezTo>
                      <a:pt x="19002" y="53797"/>
                      <a:pt x="28975" y="63856"/>
                      <a:pt x="41339" y="63913"/>
                    </a:cubicBezTo>
                    <a:cubicBezTo>
                      <a:pt x="53702" y="63960"/>
                      <a:pt x="63760" y="53988"/>
                      <a:pt x="63818" y="41624"/>
                    </a:cubicBezTo>
                    <a:cubicBezTo>
                      <a:pt x="63818" y="41558"/>
                      <a:pt x="63818" y="41501"/>
                      <a:pt x="63818" y="41434"/>
                    </a:cubicBezTo>
                    <a:cubicBezTo>
                      <a:pt x="63770" y="29147"/>
                      <a:pt x="53816" y="19193"/>
                      <a:pt x="41529" y="19145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2"/>
              <p:cNvSpPr/>
              <p:nvPr/>
            </p:nvSpPr>
            <p:spPr>
              <a:xfrm>
                <a:off x="7470017" y="2771862"/>
                <a:ext cx="282702" cy="24288"/>
              </a:xfrm>
              <a:custGeom>
                <a:avLst/>
                <a:gdLst/>
                <a:ahLst/>
                <a:cxnLst/>
                <a:rect l="l" t="t" r="r" b="b"/>
                <a:pathLst>
                  <a:path w="282702" h="24288" extrusionOk="0">
                    <a:moveTo>
                      <a:pt x="0" y="0"/>
                    </a:moveTo>
                    <a:lnTo>
                      <a:pt x="282702" y="0"/>
                    </a:lnTo>
                    <a:lnTo>
                      <a:pt x="282702" y="24289"/>
                    </a:lnTo>
                    <a:lnTo>
                      <a:pt x="0" y="24289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7470017" y="2822630"/>
                <a:ext cx="382047" cy="24288"/>
              </a:xfrm>
              <a:custGeom>
                <a:avLst/>
                <a:gdLst/>
                <a:ahLst/>
                <a:cxnLst/>
                <a:rect l="l" t="t" r="r" b="b"/>
                <a:pathLst>
                  <a:path w="382047" h="24288" extrusionOk="0">
                    <a:moveTo>
                      <a:pt x="0" y="0"/>
                    </a:moveTo>
                    <a:lnTo>
                      <a:pt x="382048" y="0"/>
                    </a:lnTo>
                    <a:lnTo>
                      <a:pt x="382048" y="24289"/>
                    </a:lnTo>
                    <a:lnTo>
                      <a:pt x="0" y="24289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7470017" y="2873398"/>
                <a:ext cx="202691" cy="24288"/>
              </a:xfrm>
              <a:custGeom>
                <a:avLst/>
                <a:gdLst/>
                <a:ahLst/>
                <a:cxnLst/>
                <a:rect l="l" t="t" r="r" b="b"/>
                <a:pathLst>
                  <a:path w="202691" h="24288" extrusionOk="0">
                    <a:moveTo>
                      <a:pt x="0" y="0"/>
                    </a:moveTo>
                    <a:lnTo>
                      <a:pt x="202692" y="0"/>
                    </a:lnTo>
                    <a:lnTo>
                      <a:pt x="202692" y="24289"/>
                    </a:lnTo>
                    <a:lnTo>
                      <a:pt x="0" y="24289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7348002" y="2771862"/>
                <a:ext cx="58959" cy="58959"/>
              </a:xfrm>
              <a:custGeom>
                <a:avLst/>
                <a:gdLst/>
                <a:ahLst/>
                <a:cxnLst/>
                <a:rect l="l" t="t" r="r" b="b"/>
                <a:pathLst>
                  <a:path w="58959" h="58959" extrusionOk="0">
                    <a:moveTo>
                      <a:pt x="0" y="0"/>
                    </a:moveTo>
                    <a:lnTo>
                      <a:pt x="58960" y="0"/>
                    </a:lnTo>
                    <a:lnTo>
                      <a:pt x="58960" y="58960"/>
                    </a:lnTo>
                    <a:lnTo>
                      <a:pt x="0" y="58960"/>
                    </a:ln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5348990" y="1329586"/>
                <a:ext cx="2532316" cy="4572"/>
              </a:xfrm>
              <a:custGeom>
                <a:avLst/>
                <a:gdLst/>
                <a:ahLst/>
                <a:cxnLst/>
                <a:rect l="l" t="t" r="r" b="b"/>
                <a:pathLst>
                  <a:path w="2532316" h="4572" extrusionOk="0">
                    <a:moveTo>
                      <a:pt x="0" y="2286"/>
                    </a:moveTo>
                    <a:lnTo>
                      <a:pt x="1517618" y="0"/>
                    </a:lnTo>
                    <a:lnTo>
                      <a:pt x="2532317" y="2286"/>
                    </a:lnTo>
                    <a:lnTo>
                      <a:pt x="1517618" y="4572"/>
                    </a:lnTo>
                    <a:lnTo>
                      <a:pt x="0" y="2286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5348990" y="1416168"/>
                <a:ext cx="2532316" cy="4571"/>
              </a:xfrm>
              <a:custGeom>
                <a:avLst/>
                <a:gdLst/>
                <a:ahLst/>
                <a:cxnLst/>
                <a:rect l="l" t="t" r="r" b="b"/>
                <a:pathLst>
                  <a:path w="2532316" h="4571" extrusionOk="0">
                    <a:moveTo>
                      <a:pt x="0" y="2286"/>
                    </a:moveTo>
                    <a:lnTo>
                      <a:pt x="1517618" y="0"/>
                    </a:lnTo>
                    <a:lnTo>
                      <a:pt x="2532317" y="2286"/>
                    </a:lnTo>
                    <a:lnTo>
                      <a:pt x="1517618" y="4572"/>
                    </a:lnTo>
                    <a:lnTo>
                      <a:pt x="0" y="2286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5348990" y="1502846"/>
                <a:ext cx="2532316" cy="4571"/>
              </a:xfrm>
              <a:custGeom>
                <a:avLst/>
                <a:gdLst/>
                <a:ahLst/>
                <a:cxnLst/>
                <a:rect l="l" t="t" r="r" b="b"/>
                <a:pathLst>
                  <a:path w="2532316" h="4571" extrusionOk="0">
                    <a:moveTo>
                      <a:pt x="0" y="2286"/>
                    </a:moveTo>
                    <a:lnTo>
                      <a:pt x="1517618" y="0"/>
                    </a:lnTo>
                    <a:lnTo>
                      <a:pt x="2532317" y="2286"/>
                    </a:lnTo>
                    <a:lnTo>
                      <a:pt x="1517618" y="4572"/>
                    </a:lnTo>
                    <a:lnTo>
                      <a:pt x="0" y="2286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22"/>
              <p:cNvSpPr/>
              <p:nvPr/>
            </p:nvSpPr>
            <p:spPr>
              <a:xfrm>
                <a:off x="5348990" y="1589523"/>
                <a:ext cx="2532316" cy="4571"/>
              </a:xfrm>
              <a:custGeom>
                <a:avLst/>
                <a:gdLst/>
                <a:ahLst/>
                <a:cxnLst/>
                <a:rect l="l" t="t" r="r" b="b"/>
                <a:pathLst>
                  <a:path w="2532316" h="4571" extrusionOk="0">
                    <a:moveTo>
                      <a:pt x="0" y="2286"/>
                    </a:moveTo>
                    <a:lnTo>
                      <a:pt x="1517618" y="0"/>
                    </a:lnTo>
                    <a:lnTo>
                      <a:pt x="2532317" y="2286"/>
                    </a:lnTo>
                    <a:lnTo>
                      <a:pt x="1517618" y="4572"/>
                    </a:lnTo>
                    <a:lnTo>
                      <a:pt x="0" y="2286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2"/>
              <p:cNvSpPr/>
              <p:nvPr/>
            </p:nvSpPr>
            <p:spPr>
              <a:xfrm>
                <a:off x="5348990" y="1676105"/>
                <a:ext cx="2532316" cy="4572"/>
              </a:xfrm>
              <a:custGeom>
                <a:avLst/>
                <a:gdLst/>
                <a:ahLst/>
                <a:cxnLst/>
                <a:rect l="l" t="t" r="r" b="b"/>
                <a:pathLst>
                  <a:path w="2532316" h="4572" extrusionOk="0">
                    <a:moveTo>
                      <a:pt x="0" y="2286"/>
                    </a:moveTo>
                    <a:lnTo>
                      <a:pt x="1517618" y="0"/>
                    </a:lnTo>
                    <a:lnTo>
                      <a:pt x="2532317" y="2286"/>
                    </a:lnTo>
                    <a:lnTo>
                      <a:pt x="1517618" y="4572"/>
                    </a:lnTo>
                    <a:lnTo>
                      <a:pt x="0" y="2286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5348990" y="1762783"/>
                <a:ext cx="2532316" cy="4571"/>
              </a:xfrm>
              <a:custGeom>
                <a:avLst/>
                <a:gdLst/>
                <a:ahLst/>
                <a:cxnLst/>
                <a:rect l="l" t="t" r="r" b="b"/>
                <a:pathLst>
                  <a:path w="2532316" h="4571" extrusionOk="0">
                    <a:moveTo>
                      <a:pt x="0" y="2286"/>
                    </a:moveTo>
                    <a:lnTo>
                      <a:pt x="1517618" y="0"/>
                    </a:lnTo>
                    <a:lnTo>
                      <a:pt x="2532317" y="2286"/>
                    </a:lnTo>
                    <a:lnTo>
                      <a:pt x="1517618" y="4572"/>
                    </a:lnTo>
                    <a:lnTo>
                      <a:pt x="0" y="2286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2"/>
              <p:cNvSpPr/>
              <p:nvPr/>
            </p:nvSpPr>
            <p:spPr>
              <a:xfrm>
                <a:off x="5348990" y="1849365"/>
                <a:ext cx="2532316" cy="4572"/>
              </a:xfrm>
              <a:custGeom>
                <a:avLst/>
                <a:gdLst/>
                <a:ahLst/>
                <a:cxnLst/>
                <a:rect l="l" t="t" r="r" b="b"/>
                <a:pathLst>
                  <a:path w="2532316" h="4572" extrusionOk="0">
                    <a:moveTo>
                      <a:pt x="0" y="2286"/>
                    </a:moveTo>
                    <a:lnTo>
                      <a:pt x="1517618" y="0"/>
                    </a:lnTo>
                    <a:lnTo>
                      <a:pt x="2532317" y="2286"/>
                    </a:lnTo>
                    <a:lnTo>
                      <a:pt x="1517618" y="4572"/>
                    </a:lnTo>
                    <a:lnTo>
                      <a:pt x="0" y="2286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2"/>
              <p:cNvSpPr/>
              <p:nvPr/>
            </p:nvSpPr>
            <p:spPr>
              <a:xfrm>
                <a:off x="5348990" y="1936043"/>
                <a:ext cx="2532316" cy="4571"/>
              </a:xfrm>
              <a:custGeom>
                <a:avLst/>
                <a:gdLst/>
                <a:ahLst/>
                <a:cxnLst/>
                <a:rect l="l" t="t" r="r" b="b"/>
                <a:pathLst>
                  <a:path w="2532316" h="4571" extrusionOk="0">
                    <a:moveTo>
                      <a:pt x="0" y="2286"/>
                    </a:moveTo>
                    <a:lnTo>
                      <a:pt x="1517618" y="0"/>
                    </a:lnTo>
                    <a:lnTo>
                      <a:pt x="2532317" y="2286"/>
                    </a:lnTo>
                    <a:lnTo>
                      <a:pt x="1517618" y="4572"/>
                    </a:lnTo>
                    <a:lnTo>
                      <a:pt x="0" y="2286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2"/>
              <p:cNvSpPr/>
              <p:nvPr/>
            </p:nvSpPr>
            <p:spPr>
              <a:xfrm>
                <a:off x="5348990" y="2022720"/>
                <a:ext cx="2532316" cy="4572"/>
              </a:xfrm>
              <a:custGeom>
                <a:avLst/>
                <a:gdLst/>
                <a:ahLst/>
                <a:cxnLst/>
                <a:rect l="l" t="t" r="r" b="b"/>
                <a:pathLst>
                  <a:path w="2532316" h="4572" extrusionOk="0">
                    <a:moveTo>
                      <a:pt x="0" y="2286"/>
                    </a:moveTo>
                    <a:lnTo>
                      <a:pt x="1517618" y="0"/>
                    </a:lnTo>
                    <a:lnTo>
                      <a:pt x="2532317" y="2286"/>
                    </a:lnTo>
                    <a:lnTo>
                      <a:pt x="1517618" y="4572"/>
                    </a:lnTo>
                    <a:lnTo>
                      <a:pt x="0" y="2286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2"/>
              <p:cNvSpPr/>
              <p:nvPr/>
            </p:nvSpPr>
            <p:spPr>
              <a:xfrm>
                <a:off x="5348990" y="2109303"/>
                <a:ext cx="2532316" cy="4571"/>
              </a:xfrm>
              <a:custGeom>
                <a:avLst/>
                <a:gdLst/>
                <a:ahLst/>
                <a:cxnLst/>
                <a:rect l="l" t="t" r="r" b="b"/>
                <a:pathLst>
                  <a:path w="2532316" h="4571" extrusionOk="0">
                    <a:moveTo>
                      <a:pt x="0" y="2286"/>
                    </a:moveTo>
                    <a:lnTo>
                      <a:pt x="1517618" y="0"/>
                    </a:lnTo>
                    <a:lnTo>
                      <a:pt x="2532317" y="2286"/>
                    </a:lnTo>
                    <a:lnTo>
                      <a:pt x="1517618" y="4572"/>
                    </a:lnTo>
                    <a:lnTo>
                      <a:pt x="0" y="2286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2"/>
              <p:cNvSpPr/>
              <p:nvPr/>
            </p:nvSpPr>
            <p:spPr>
              <a:xfrm>
                <a:off x="5348990" y="2195980"/>
                <a:ext cx="2532316" cy="4572"/>
              </a:xfrm>
              <a:custGeom>
                <a:avLst/>
                <a:gdLst/>
                <a:ahLst/>
                <a:cxnLst/>
                <a:rect l="l" t="t" r="r" b="b"/>
                <a:pathLst>
                  <a:path w="2532316" h="4572" extrusionOk="0">
                    <a:moveTo>
                      <a:pt x="0" y="2286"/>
                    </a:moveTo>
                    <a:lnTo>
                      <a:pt x="1517618" y="0"/>
                    </a:lnTo>
                    <a:lnTo>
                      <a:pt x="2532317" y="2286"/>
                    </a:lnTo>
                    <a:lnTo>
                      <a:pt x="1517618" y="4572"/>
                    </a:lnTo>
                    <a:lnTo>
                      <a:pt x="0" y="2286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2"/>
              <p:cNvSpPr/>
              <p:nvPr/>
            </p:nvSpPr>
            <p:spPr>
              <a:xfrm>
                <a:off x="5348990" y="2282658"/>
                <a:ext cx="2532316" cy="4571"/>
              </a:xfrm>
              <a:custGeom>
                <a:avLst/>
                <a:gdLst/>
                <a:ahLst/>
                <a:cxnLst/>
                <a:rect l="l" t="t" r="r" b="b"/>
                <a:pathLst>
                  <a:path w="2532316" h="4571" extrusionOk="0">
                    <a:moveTo>
                      <a:pt x="0" y="2286"/>
                    </a:moveTo>
                    <a:lnTo>
                      <a:pt x="1517618" y="0"/>
                    </a:lnTo>
                    <a:lnTo>
                      <a:pt x="2532317" y="2286"/>
                    </a:lnTo>
                    <a:lnTo>
                      <a:pt x="1517618" y="4572"/>
                    </a:lnTo>
                    <a:lnTo>
                      <a:pt x="0" y="2286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2"/>
              <p:cNvSpPr/>
              <p:nvPr/>
            </p:nvSpPr>
            <p:spPr>
              <a:xfrm>
                <a:off x="5348990" y="2369240"/>
                <a:ext cx="2532316" cy="4571"/>
              </a:xfrm>
              <a:custGeom>
                <a:avLst/>
                <a:gdLst/>
                <a:ahLst/>
                <a:cxnLst/>
                <a:rect l="l" t="t" r="r" b="b"/>
                <a:pathLst>
                  <a:path w="2532316" h="4571" extrusionOk="0">
                    <a:moveTo>
                      <a:pt x="0" y="2286"/>
                    </a:moveTo>
                    <a:lnTo>
                      <a:pt x="1517618" y="0"/>
                    </a:lnTo>
                    <a:lnTo>
                      <a:pt x="2532317" y="2286"/>
                    </a:lnTo>
                    <a:lnTo>
                      <a:pt x="1517618" y="4572"/>
                    </a:lnTo>
                    <a:lnTo>
                      <a:pt x="0" y="2286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2"/>
              <p:cNvSpPr/>
              <p:nvPr/>
            </p:nvSpPr>
            <p:spPr>
              <a:xfrm>
                <a:off x="5348990" y="2455917"/>
                <a:ext cx="2532316" cy="4571"/>
              </a:xfrm>
              <a:custGeom>
                <a:avLst/>
                <a:gdLst/>
                <a:ahLst/>
                <a:cxnLst/>
                <a:rect l="l" t="t" r="r" b="b"/>
                <a:pathLst>
                  <a:path w="2532316" h="4571" extrusionOk="0">
                    <a:moveTo>
                      <a:pt x="0" y="2286"/>
                    </a:moveTo>
                    <a:lnTo>
                      <a:pt x="1517618" y="0"/>
                    </a:lnTo>
                    <a:lnTo>
                      <a:pt x="2532317" y="2286"/>
                    </a:lnTo>
                    <a:lnTo>
                      <a:pt x="1517618" y="4572"/>
                    </a:lnTo>
                    <a:lnTo>
                      <a:pt x="0" y="2286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2"/>
              <p:cNvSpPr/>
              <p:nvPr/>
            </p:nvSpPr>
            <p:spPr>
              <a:xfrm>
                <a:off x="5348990" y="2542595"/>
                <a:ext cx="2532316" cy="4476"/>
              </a:xfrm>
              <a:custGeom>
                <a:avLst/>
                <a:gdLst/>
                <a:ahLst/>
                <a:cxnLst/>
                <a:rect l="l" t="t" r="r" b="b"/>
                <a:pathLst>
                  <a:path w="2532316" h="4476" extrusionOk="0">
                    <a:moveTo>
                      <a:pt x="0" y="2191"/>
                    </a:moveTo>
                    <a:lnTo>
                      <a:pt x="1517618" y="0"/>
                    </a:lnTo>
                    <a:lnTo>
                      <a:pt x="2532317" y="2191"/>
                    </a:lnTo>
                    <a:lnTo>
                      <a:pt x="1517618" y="4477"/>
                    </a:lnTo>
                    <a:lnTo>
                      <a:pt x="0" y="2191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2"/>
              <p:cNvSpPr/>
              <p:nvPr/>
            </p:nvSpPr>
            <p:spPr>
              <a:xfrm>
                <a:off x="7754338" y="1282628"/>
                <a:ext cx="8096" cy="1413129"/>
              </a:xfrm>
              <a:custGeom>
                <a:avLst/>
                <a:gdLst/>
                <a:ahLst/>
                <a:cxnLst/>
                <a:rect l="l" t="t" r="r" b="b"/>
                <a:pathLst>
                  <a:path w="8096" h="1413129" extrusionOk="0">
                    <a:moveTo>
                      <a:pt x="4096" y="0"/>
                    </a:moveTo>
                    <a:lnTo>
                      <a:pt x="8096" y="757333"/>
                    </a:lnTo>
                    <a:lnTo>
                      <a:pt x="4096" y="1413129"/>
                    </a:lnTo>
                    <a:lnTo>
                      <a:pt x="0" y="757333"/>
                    </a:lnTo>
                    <a:lnTo>
                      <a:pt x="4096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2"/>
              <p:cNvSpPr/>
              <p:nvPr/>
            </p:nvSpPr>
            <p:spPr>
              <a:xfrm>
                <a:off x="7601272" y="1282628"/>
                <a:ext cx="8096" cy="1413129"/>
              </a:xfrm>
              <a:custGeom>
                <a:avLst/>
                <a:gdLst/>
                <a:ahLst/>
                <a:cxnLst/>
                <a:rect l="l" t="t" r="r" b="b"/>
                <a:pathLst>
                  <a:path w="8096" h="1413129" extrusionOk="0">
                    <a:moveTo>
                      <a:pt x="4096" y="0"/>
                    </a:moveTo>
                    <a:lnTo>
                      <a:pt x="8096" y="757333"/>
                    </a:lnTo>
                    <a:lnTo>
                      <a:pt x="4096" y="1413129"/>
                    </a:lnTo>
                    <a:lnTo>
                      <a:pt x="0" y="757333"/>
                    </a:lnTo>
                    <a:lnTo>
                      <a:pt x="4096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2"/>
              <p:cNvSpPr/>
              <p:nvPr/>
            </p:nvSpPr>
            <p:spPr>
              <a:xfrm>
                <a:off x="7448205" y="1282628"/>
                <a:ext cx="8096" cy="1413129"/>
              </a:xfrm>
              <a:custGeom>
                <a:avLst/>
                <a:gdLst/>
                <a:ahLst/>
                <a:cxnLst/>
                <a:rect l="l" t="t" r="r" b="b"/>
                <a:pathLst>
                  <a:path w="8096" h="1413129" extrusionOk="0">
                    <a:moveTo>
                      <a:pt x="4096" y="0"/>
                    </a:moveTo>
                    <a:lnTo>
                      <a:pt x="8096" y="757333"/>
                    </a:lnTo>
                    <a:lnTo>
                      <a:pt x="4096" y="1413129"/>
                    </a:lnTo>
                    <a:lnTo>
                      <a:pt x="0" y="757333"/>
                    </a:lnTo>
                    <a:lnTo>
                      <a:pt x="4096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2"/>
              <p:cNvSpPr/>
              <p:nvPr/>
            </p:nvSpPr>
            <p:spPr>
              <a:xfrm>
                <a:off x="7295233" y="1282628"/>
                <a:ext cx="8096" cy="1413129"/>
              </a:xfrm>
              <a:custGeom>
                <a:avLst/>
                <a:gdLst/>
                <a:ahLst/>
                <a:cxnLst/>
                <a:rect l="l" t="t" r="r" b="b"/>
                <a:pathLst>
                  <a:path w="8096" h="1413129" extrusionOk="0">
                    <a:moveTo>
                      <a:pt x="4001" y="0"/>
                    </a:moveTo>
                    <a:lnTo>
                      <a:pt x="8096" y="757333"/>
                    </a:lnTo>
                    <a:lnTo>
                      <a:pt x="4001" y="1413129"/>
                    </a:lnTo>
                    <a:lnTo>
                      <a:pt x="0" y="757333"/>
                    </a:lnTo>
                    <a:lnTo>
                      <a:pt x="4001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2"/>
              <p:cNvSpPr/>
              <p:nvPr/>
            </p:nvSpPr>
            <p:spPr>
              <a:xfrm>
                <a:off x="7142166" y="1282628"/>
                <a:ext cx="8000" cy="1413129"/>
              </a:xfrm>
              <a:custGeom>
                <a:avLst/>
                <a:gdLst/>
                <a:ahLst/>
                <a:cxnLst/>
                <a:rect l="l" t="t" r="r" b="b"/>
                <a:pathLst>
                  <a:path w="8000" h="1413129" extrusionOk="0">
                    <a:moveTo>
                      <a:pt x="4001" y="0"/>
                    </a:moveTo>
                    <a:lnTo>
                      <a:pt x="8001" y="757333"/>
                    </a:lnTo>
                    <a:lnTo>
                      <a:pt x="4001" y="1413129"/>
                    </a:lnTo>
                    <a:lnTo>
                      <a:pt x="0" y="757333"/>
                    </a:lnTo>
                    <a:lnTo>
                      <a:pt x="4001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2"/>
              <p:cNvSpPr/>
              <p:nvPr/>
            </p:nvSpPr>
            <p:spPr>
              <a:xfrm>
                <a:off x="6989100" y="1282628"/>
                <a:ext cx="8096" cy="1413129"/>
              </a:xfrm>
              <a:custGeom>
                <a:avLst/>
                <a:gdLst/>
                <a:ahLst/>
                <a:cxnLst/>
                <a:rect l="l" t="t" r="r" b="b"/>
                <a:pathLst>
                  <a:path w="8096" h="1413129" extrusionOk="0">
                    <a:moveTo>
                      <a:pt x="4001" y="0"/>
                    </a:moveTo>
                    <a:lnTo>
                      <a:pt x="8096" y="757333"/>
                    </a:lnTo>
                    <a:lnTo>
                      <a:pt x="4001" y="1413129"/>
                    </a:lnTo>
                    <a:lnTo>
                      <a:pt x="0" y="757333"/>
                    </a:lnTo>
                    <a:lnTo>
                      <a:pt x="4001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2"/>
              <p:cNvSpPr/>
              <p:nvPr/>
            </p:nvSpPr>
            <p:spPr>
              <a:xfrm>
                <a:off x="6836033" y="1282628"/>
                <a:ext cx="8096" cy="1413129"/>
              </a:xfrm>
              <a:custGeom>
                <a:avLst/>
                <a:gdLst/>
                <a:ahLst/>
                <a:cxnLst/>
                <a:rect l="l" t="t" r="r" b="b"/>
                <a:pathLst>
                  <a:path w="8096" h="1413129" extrusionOk="0">
                    <a:moveTo>
                      <a:pt x="4000" y="0"/>
                    </a:moveTo>
                    <a:lnTo>
                      <a:pt x="8096" y="757333"/>
                    </a:lnTo>
                    <a:lnTo>
                      <a:pt x="4000" y="1413129"/>
                    </a:lnTo>
                    <a:lnTo>
                      <a:pt x="0" y="757333"/>
                    </a:lnTo>
                    <a:lnTo>
                      <a:pt x="400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2"/>
              <p:cNvSpPr/>
              <p:nvPr/>
            </p:nvSpPr>
            <p:spPr>
              <a:xfrm>
                <a:off x="6682966" y="1282628"/>
                <a:ext cx="8096" cy="1413129"/>
              </a:xfrm>
              <a:custGeom>
                <a:avLst/>
                <a:gdLst/>
                <a:ahLst/>
                <a:cxnLst/>
                <a:rect l="l" t="t" r="r" b="b"/>
                <a:pathLst>
                  <a:path w="8096" h="1413129" extrusionOk="0">
                    <a:moveTo>
                      <a:pt x="4001" y="0"/>
                    </a:moveTo>
                    <a:lnTo>
                      <a:pt x="8096" y="757333"/>
                    </a:lnTo>
                    <a:lnTo>
                      <a:pt x="4001" y="1413129"/>
                    </a:lnTo>
                    <a:lnTo>
                      <a:pt x="0" y="757333"/>
                    </a:lnTo>
                    <a:lnTo>
                      <a:pt x="4001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2"/>
              <p:cNvSpPr/>
              <p:nvPr/>
            </p:nvSpPr>
            <p:spPr>
              <a:xfrm>
                <a:off x="6529899" y="1282628"/>
                <a:ext cx="8096" cy="1413129"/>
              </a:xfrm>
              <a:custGeom>
                <a:avLst/>
                <a:gdLst/>
                <a:ahLst/>
                <a:cxnLst/>
                <a:rect l="l" t="t" r="r" b="b"/>
                <a:pathLst>
                  <a:path w="8096" h="1413129" extrusionOk="0">
                    <a:moveTo>
                      <a:pt x="4001" y="0"/>
                    </a:moveTo>
                    <a:lnTo>
                      <a:pt x="8096" y="757333"/>
                    </a:lnTo>
                    <a:lnTo>
                      <a:pt x="4001" y="1413129"/>
                    </a:lnTo>
                    <a:lnTo>
                      <a:pt x="0" y="757333"/>
                    </a:lnTo>
                    <a:lnTo>
                      <a:pt x="4001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2"/>
              <p:cNvSpPr/>
              <p:nvPr/>
            </p:nvSpPr>
            <p:spPr>
              <a:xfrm>
                <a:off x="6376833" y="1282628"/>
                <a:ext cx="8096" cy="1413129"/>
              </a:xfrm>
              <a:custGeom>
                <a:avLst/>
                <a:gdLst/>
                <a:ahLst/>
                <a:cxnLst/>
                <a:rect l="l" t="t" r="r" b="b"/>
                <a:pathLst>
                  <a:path w="8096" h="1413129" extrusionOk="0">
                    <a:moveTo>
                      <a:pt x="4000" y="0"/>
                    </a:moveTo>
                    <a:lnTo>
                      <a:pt x="8096" y="757333"/>
                    </a:lnTo>
                    <a:lnTo>
                      <a:pt x="4000" y="1413129"/>
                    </a:lnTo>
                    <a:lnTo>
                      <a:pt x="0" y="757333"/>
                    </a:lnTo>
                    <a:lnTo>
                      <a:pt x="400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2"/>
              <p:cNvSpPr/>
              <p:nvPr/>
            </p:nvSpPr>
            <p:spPr>
              <a:xfrm>
                <a:off x="6223766" y="1282628"/>
                <a:ext cx="8096" cy="1413129"/>
              </a:xfrm>
              <a:custGeom>
                <a:avLst/>
                <a:gdLst/>
                <a:ahLst/>
                <a:cxnLst/>
                <a:rect l="l" t="t" r="r" b="b"/>
                <a:pathLst>
                  <a:path w="8096" h="1413129" extrusionOk="0">
                    <a:moveTo>
                      <a:pt x="4096" y="0"/>
                    </a:moveTo>
                    <a:lnTo>
                      <a:pt x="8096" y="757333"/>
                    </a:lnTo>
                    <a:lnTo>
                      <a:pt x="4096" y="1413129"/>
                    </a:lnTo>
                    <a:lnTo>
                      <a:pt x="0" y="757333"/>
                    </a:lnTo>
                    <a:lnTo>
                      <a:pt x="4096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2"/>
              <p:cNvSpPr/>
              <p:nvPr/>
            </p:nvSpPr>
            <p:spPr>
              <a:xfrm>
                <a:off x="6070699" y="1282628"/>
                <a:ext cx="8096" cy="1413129"/>
              </a:xfrm>
              <a:custGeom>
                <a:avLst/>
                <a:gdLst/>
                <a:ahLst/>
                <a:cxnLst/>
                <a:rect l="l" t="t" r="r" b="b"/>
                <a:pathLst>
                  <a:path w="8096" h="1413129" extrusionOk="0">
                    <a:moveTo>
                      <a:pt x="4096" y="0"/>
                    </a:moveTo>
                    <a:lnTo>
                      <a:pt x="8096" y="757333"/>
                    </a:lnTo>
                    <a:lnTo>
                      <a:pt x="4096" y="1413129"/>
                    </a:lnTo>
                    <a:lnTo>
                      <a:pt x="0" y="757333"/>
                    </a:lnTo>
                    <a:lnTo>
                      <a:pt x="4096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2"/>
              <p:cNvSpPr/>
              <p:nvPr/>
            </p:nvSpPr>
            <p:spPr>
              <a:xfrm>
                <a:off x="5917632" y="1282628"/>
                <a:ext cx="8096" cy="1413129"/>
              </a:xfrm>
              <a:custGeom>
                <a:avLst/>
                <a:gdLst/>
                <a:ahLst/>
                <a:cxnLst/>
                <a:rect l="l" t="t" r="r" b="b"/>
                <a:pathLst>
                  <a:path w="8096" h="1413129" extrusionOk="0">
                    <a:moveTo>
                      <a:pt x="4096" y="0"/>
                    </a:moveTo>
                    <a:lnTo>
                      <a:pt x="8096" y="757333"/>
                    </a:lnTo>
                    <a:lnTo>
                      <a:pt x="4096" y="1413129"/>
                    </a:lnTo>
                    <a:lnTo>
                      <a:pt x="0" y="757333"/>
                    </a:lnTo>
                    <a:lnTo>
                      <a:pt x="4096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2"/>
              <p:cNvSpPr/>
              <p:nvPr/>
            </p:nvSpPr>
            <p:spPr>
              <a:xfrm>
                <a:off x="5764566" y="1282628"/>
                <a:ext cx="8096" cy="1413129"/>
              </a:xfrm>
              <a:custGeom>
                <a:avLst/>
                <a:gdLst/>
                <a:ahLst/>
                <a:cxnLst/>
                <a:rect l="l" t="t" r="r" b="b"/>
                <a:pathLst>
                  <a:path w="8096" h="1413129" extrusionOk="0">
                    <a:moveTo>
                      <a:pt x="4096" y="0"/>
                    </a:moveTo>
                    <a:lnTo>
                      <a:pt x="8096" y="757333"/>
                    </a:lnTo>
                    <a:lnTo>
                      <a:pt x="4096" y="1413129"/>
                    </a:lnTo>
                    <a:lnTo>
                      <a:pt x="0" y="757333"/>
                    </a:lnTo>
                    <a:lnTo>
                      <a:pt x="4096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2"/>
              <p:cNvSpPr/>
              <p:nvPr/>
            </p:nvSpPr>
            <p:spPr>
              <a:xfrm>
                <a:off x="5611499" y="1282628"/>
                <a:ext cx="8096" cy="1413129"/>
              </a:xfrm>
              <a:custGeom>
                <a:avLst/>
                <a:gdLst/>
                <a:ahLst/>
                <a:cxnLst/>
                <a:rect l="l" t="t" r="r" b="b"/>
                <a:pathLst>
                  <a:path w="8096" h="1413129" extrusionOk="0">
                    <a:moveTo>
                      <a:pt x="4096" y="0"/>
                    </a:moveTo>
                    <a:lnTo>
                      <a:pt x="8096" y="757333"/>
                    </a:lnTo>
                    <a:lnTo>
                      <a:pt x="4096" y="1413129"/>
                    </a:lnTo>
                    <a:lnTo>
                      <a:pt x="0" y="757333"/>
                    </a:lnTo>
                    <a:lnTo>
                      <a:pt x="4096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2"/>
              <p:cNvSpPr/>
              <p:nvPr/>
            </p:nvSpPr>
            <p:spPr>
              <a:xfrm>
                <a:off x="5435858" y="1271007"/>
                <a:ext cx="2445448" cy="1384077"/>
              </a:xfrm>
              <a:custGeom>
                <a:avLst/>
                <a:gdLst/>
                <a:ahLst/>
                <a:cxnLst/>
                <a:rect l="l" t="t" r="r" b="b"/>
                <a:pathLst>
                  <a:path w="2445448" h="1384077" extrusionOk="0">
                    <a:moveTo>
                      <a:pt x="15049" y="0"/>
                    </a:moveTo>
                    <a:lnTo>
                      <a:pt x="21336" y="343757"/>
                    </a:lnTo>
                    <a:lnTo>
                      <a:pt x="25622" y="687419"/>
                    </a:lnTo>
                    <a:cubicBezTo>
                      <a:pt x="28575" y="916591"/>
                      <a:pt x="29527" y="1145667"/>
                      <a:pt x="30004" y="1374838"/>
                    </a:cubicBezTo>
                    <a:lnTo>
                      <a:pt x="15049" y="1366361"/>
                    </a:lnTo>
                    <a:lnTo>
                      <a:pt x="927926" y="1366361"/>
                    </a:lnTo>
                    <a:lnTo>
                      <a:pt x="1481614" y="1367409"/>
                    </a:lnTo>
                    <a:lnTo>
                      <a:pt x="2394585" y="1370171"/>
                    </a:lnTo>
                    <a:lnTo>
                      <a:pt x="2445449" y="1375220"/>
                    </a:lnTo>
                    <a:lnTo>
                      <a:pt x="2394585" y="1380268"/>
                    </a:lnTo>
                    <a:lnTo>
                      <a:pt x="1481614" y="1383030"/>
                    </a:lnTo>
                    <a:lnTo>
                      <a:pt x="927926" y="1384078"/>
                    </a:lnTo>
                    <a:lnTo>
                      <a:pt x="15049" y="1384078"/>
                    </a:lnTo>
                    <a:lnTo>
                      <a:pt x="0" y="1384078"/>
                    </a:lnTo>
                    <a:lnTo>
                      <a:pt x="0" y="1375601"/>
                    </a:lnTo>
                    <a:cubicBezTo>
                      <a:pt x="571" y="1146429"/>
                      <a:pt x="1429" y="917353"/>
                      <a:pt x="4381" y="688181"/>
                    </a:cubicBezTo>
                    <a:lnTo>
                      <a:pt x="8763" y="344519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2"/>
              <p:cNvSpPr/>
              <p:nvPr/>
            </p:nvSpPr>
            <p:spPr>
              <a:xfrm>
                <a:off x="5443954" y="1485796"/>
                <a:ext cx="2365438" cy="1158049"/>
              </a:xfrm>
              <a:custGeom>
                <a:avLst/>
                <a:gdLst/>
                <a:ahLst/>
                <a:cxnLst/>
                <a:rect l="l" t="t" r="r" b="b"/>
                <a:pathLst>
                  <a:path w="2365438" h="1158049" extrusionOk="0">
                    <a:moveTo>
                      <a:pt x="13907" y="1158050"/>
                    </a:moveTo>
                    <a:lnTo>
                      <a:pt x="0" y="1145096"/>
                    </a:lnTo>
                    <a:lnTo>
                      <a:pt x="168974" y="963263"/>
                    </a:lnTo>
                    <a:lnTo>
                      <a:pt x="476631" y="963263"/>
                    </a:lnTo>
                    <a:lnTo>
                      <a:pt x="628269" y="876205"/>
                    </a:lnTo>
                    <a:lnTo>
                      <a:pt x="781526" y="876205"/>
                    </a:lnTo>
                    <a:lnTo>
                      <a:pt x="936688" y="701421"/>
                    </a:lnTo>
                    <a:lnTo>
                      <a:pt x="1238726" y="701421"/>
                    </a:lnTo>
                    <a:lnTo>
                      <a:pt x="1544860" y="354044"/>
                    </a:lnTo>
                    <a:lnTo>
                      <a:pt x="1698022" y="354044"/>
                    </a:lnTo>
                    <a:lnTo>
                      <a:pt x="1851089" y="184404"/>
                    </a:lnTo>
                    <a:lnTo>
                      <a:pt x="2157603" y="184404"/>
                    </a:lnTo>
                    <a:lnTo>
                      <a:pt x="2352389" y="0"/>
                    </a:lnTo>
                    <a:lnTo>
                      <a:pt x="2365439" y="13811"/>
                    </a:lnTo>
                    <a:lnTo>
                      <a:pt x="2165223" y="203454"/>
                    </a:lnTo>
                    <a:lnTo>
                      <a:pt x="1859566" y="203454"/>
                    </a:lnTo>
                    <a:lnTo>
                      <a:pt x="1706499" y="373094"/>
                    </a:lnTo>
                    <a:lnTo>
                      <a:pt x="1553432" y="373094"/>
                    </a:lnTo>
                    <a:lnTo>
                      <a:pt x="1247394" y="720471"/>
                    </a:lnTo>
                    <a:lnTo>
                      <a:pt x="945261" y="720471"/>
                    </a:lnTo>
                    <a:lnTo>
                      <a:pt x="790099" y="895255"/>
                    </a:lnTo>
                    <a:lnTo>
                      <a:pt x="633317" y="895255"/>
                    </a:lnTo>
                    <a:lnTo>
                      <a:pt x="481775" y="982313"/>
                    </a:lnTo>
                    <a:lnTo>
                      <a:pt x="177260" y="982313"/>
                    </a:lnTo>
                    <a:lnTo>
                      <a:pt x="13907" y="1158050"/>
                    </a:ln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2"/>
              <p:cNvSpPr/>
              <p:nvPr/>
            </p:nvSpPr>
            <p:spPr>
              <a:xfrm>
                <a:off x="7735383" y="1418454"/>
                <a:ext cx="145923" cy="143827"/>
              </a:xfrm>
              <a:custGeom>
                <a:avLst/>
                <a:gdLst/>
                <a:ahLst/>
                <a:cxnLst/>
                <a:rect l="l" t="t" r="r" b="b"/>
                <a:pathLst>
                  <a:path w="145923" h="143827" extrusionOk="0">
                    <a:moveTo>
                      <a:pt x="103156" y="143827"/>
                    </a:moveTo>
                    <a:lnTo>
                      <a:pt x="145923" y="0"/>
                    </a:lnTo>
                    <a:lnTo>
                      <a:pt x="0" y="34861"/>
                    </a:lnTo>
                    <a:lnTo>
                      <a:pt x="103156" y="143827"/>
                    </a:ln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2"/>
              <p:cNvSpPr/>
              <p:nvPr/>
            </p:nvSpPr>
            <p:spPr>
              <a:xfrm>
                <a:off x="5940538" y="1107897"/>
                <a:ext cx="60629" cy="80158"/>
              </a:xfrm>
              <a:custGeom>
                <a:avLst/>
                <a:gdLst/>
                <a:ahLst/>
                <a:cxnLst/>
                <a:rect l="l" t="t" r="r" b="b"/>
                <a:pathLst>
                  <a:path w="60629" h="80158" extrusionOk="0">
                    <a:moveTo>
                      <a:pt x="12528" y="73099"/>
                    </a:moveTo>
                    <a:cubicBezTo>
                      <a:pt x="12956" y="76547"/>
                      <a:pt x="10509" y="79681"/>
                      <a:pt x="7061" y="80109"/>
                    </a:cubicBezTo>
                    <a:cubicBezTo>
                      <a:pt x="3612" y="80538"/>
                      <a:pt x="479" y="78090"/>
                      <a:pt x="50" y="74642"/>
                    </a:cubicBezTo>
                    <a:cubicBezTo>
                      <a:pt x="-17" y="74128"/>
                      <a:pt x="-17" y="73613"/>
                      <a:pt x="50" y="73099"/>
                    </a:cubicBezTo>
                    <a:lnTo>
                      <a:pt x="50" y="6424"/>
                    </a:lnTo>
                    <a:cubicBezTo>
                      <a:pt x="-74" y="3004"/>
                      <a:pt x="2584" y="137"/>
                      <a:pt x="6003" y="4"/>
                    </a:cubicBezTo>
                    <a:cubicBezTo>
                      <a:pt x="8099" y="-72"/>
                      <a:pt x="10080" y="909"/>
                      <a:pt x="11290" y="2614"/>
                    </a:cubicBezTo>
                    <a:lnTo>
                      <a:pt x="48151" y="53668"/>
                    </a:lnTo>
                    <a:lnTo>
                      <a:pt x="48151" y="6614"/>
                    </a:lnTo>
                    <a:cubicBezTo>
                      <a:pt x="48199" y="3214"/>
                      <a:pt x="50942" y="471"/>
                      <a:pt x="54343" y="423"/>
                    </a:cubicBezTo>
                    <a:cubicBezTo>
                      <a:pt x="57781" y="423"/>
                      <a:pt x="60581" y="3176"/>
                      <a:pt x="60629" y="6614"/>
                    </a:cubicBezTo>
                    <a:lnTo>
                      <a:pt x="60629" y="73289"/>
                    </a:lnTo>
                    <a:cubicBezTo>
                      <a:pt x="60581" y="76738"/>
                      <a:pt x="57791" y="79528"/>
                      <a:pt x="54343" y="79576"/>
                    </a:cubicBezTo>
                    <a:cubicBezTo>
                      <a:pt x="52523" y="79566"/>
                      <a:pt x="50799" y="78719"/>
                      <a:pt x="49675" y="77290"/>
                    </a:cubicBezTo>
                    <a:cubicBezTo>
                      <a:pt x="49409" y="77147"/>
                      <a:pt x="49209" y="76909"/>
                      <a:pt x="49104" y="76623"/>
                    </a:cubicBezTo>
                    <a:lnTo>
                      <a:pt x="12528" y="2595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2"/>
              <p:cNvSpPr/>
              <p:nvPr/>
            </p:nvSpPr>
            <p:spPr>
              <a:xfrm>
                <a:off x="6021264" y="1107368"/>
                <a:ext cx="49911" cy="79926"/>
              </a:xfrm>
              <a:custGeom>
                <a:avLst/>
                <a:gdLst/>
                <a:ahLst/>
                <a:cxnLst/>
                <a:rect l="l" t="t" r="r" b="b"/>
                <a:pathLst>
                  <a:path w="49911" h="79926" extrusionOk="0">
                    <a:moveTo>
                      <a:pt x="1" y="73628"/>
                    </a:moveTo>
                    <a:lnTo>
                      <a:pt x="1" y="6286"/>
                    </a:lnTo>
                    <a:cubicBezTo>
                      <a:pt x="-56" y="2867"/>
                      <a:pt x="2677" y="57"/>
                      <a:pt x="6097" y="0"/>
                    </a:cubicBezTo>
                    <a:cubicBezTo>
                      <a:pt x="6164" y="0"/>
                      <a:pt x="6221" y="0"/>
                      <a:pt x="6287" y="0"/>
                    </a:cubicBezTo>
                    <a:lnTo>
                      <a:pt x="43625" y="0"/>
                    </a:lnTo>
                    <a:cubicBezTo>
                      <a:pt x="47073" y="48"/>
                      <a:pt x="49864" y="2838"/>
                      <a:pt x="49912" y="6286"/>
                    </a:cubicBezTo>
                    <a:cubicBezTo>
                      <a:pt x="49912" y="9773"/>
                      <a:pt x="47112" y="12621"/>
                      <a:pt x="43625" y="12668"/>
                    </a:cubicBezTo>
                    <a:lnTo>
                      <a:pt x="12669" y="12668"/>
                    </a:lnTo>
                    <a:lnTo>
                      <a:pt x="12669" y="33528"/>
                    </a:lnTo>
                    <a:lnTo>
                      <a:pt x="39339" y="33528"/>
                    </a:lnTo>
                    <a:cubicBezTo>
                      <a:pt x="42768" y="33623"/>
                      <a:pt x="45530" y="36385"/>
                      <a:pt x="45626" y="39815"/>
                    </a:cubicBezTo>
                    <a:cubicBezTo>
                      <a:pt x="45683" y="43339"/>
                      <a:pt x="42863" y="46234"/>
                      <a:pt x="39339" y="46292"/>
                    </a:cubicBezTo>
                    <a:cubicBezTo>
                      <a:pt x="39339" y="46292"/>
                      <a:pt x="39339" y="46292"/>
                      <a:pt x="39339" y="46292"/>
                    </a:cubicBezTo>
                    <a:lnTo>
                      <a:pt x="12669" y="46292"/>
                    </a:lnTo>
                    <a:lnTo>
                      <a:pt x="12669" y="67246"/>
                    </a:lnTo>
                    <a:lnTo>
                      <a:pt x="43625" y="67246"/>
                    </a:lnTo>
                    <a:cubicBezTo>
                      <a:pt x="47121" y="67675"/>
                      <a:pt x="49607" y="70856"/>
                      <a:pt x="49178" y="74362"/>
                    </a:cubicBezTo>
                    <a:cubicBezTo>
                      <a:pt x="48826" y="77267"/>
                      <a:pt x="46530" y="79553"/>
                      <a:pt x="43625" y="79915"/>
                    </a:cubicBezTo>
                    <a:lnTo>
                      <a:pt x="6668" y="79915"/>
                    </a:lnTo>
                    <a:cubicBezTo>
                      <a:pt x="6668" y="79915"/>
                      <a:pt x="6668" y="79915"/>
                      <a:pt x="6668" y="79915"/>
                    </a:cubicBezTo>
                    <a:lnTo>
                      <a:pt x="6668" y="79915"/>
                    </a:lnTo>
                    <a:cubicBezTo>
                      <a:pt x="3201" y="80124"/>
                      <a:pt x="220" y="77486"/>
                      <a:pt x="10" y="74019"/>
                    </a:cubicBezTo>
                    <a:cubicBezTo>
                      <a:pt x="1" y="73885"/>
                      <a:pt x="1" y="73762"/>
                      <a:pt x="1" y="7362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2"/>
              <p:cNvSpPr/>
              <p:nvPr/>
            </p:nvSpPr>
            <p:spPr>
              <a:xfrm>
                <a:off x="6086647" y="1108561"/>
                <a:ext cx="110065" cy="78721"/>
              </a:xfrm>
              <a:custGeom>
                <a:avLst/>
                <a:gdLst/>
                <a:ahLst/>
                <a:cxnLst/>
                <a:rect l="l" t="t" r="r" b="b"/>
                <a:pathLst>
                  <a:path w="110065" h="78721" extrusionOk="0">
                    <a:moveTo>
                      <a:pt x="107687" y="8237"/>
                    </a:moveTo>
                    <a:lnTo>
                      <a:pt x="79683" y="74912"/>
                    </a:lnTo>
                    <a:cubicBezTo>
                      <a:pt x="79550" y="75264"/>
                      <a:pt x="79359" y="75578"/>
                      <a:pt x="79112" y="75864"/>
                    </a:cubicBezTo>
                    <a:lnTo>
                      <a:pt x="79112" y="75864"/>
                    </a:lnTo>
                    <a:lnTo>
                      <a:pt x="78540" y="76531"/>
                    </a:lnTo>
                    <a:cubicBezTo>
                      <a:pt x="78540" y="76531"/>
                      <a:pt x="78540" y="76531"/>
                      <a:pt x="78540" y="76531"/>
                    </a:cubicBezTo>
                    <a:lnTo>
                      <a:pt x="77493" y="77960"/>
                    </a:lnTo>
                    <a:lnTo>
                      <a:pt x="77493" y="77960"/>
                    </a:lnTo>
                    <a:cubicBezTo>
                      <a:pt x="77188" y="78264"/>
                      <a:pt x="76835" y="78522"/>
                      <a:pt x="76445" y="78722"/>
                    </a:cubicBezTo>
                    <a:lnTo>
                      <a:pt x="76445" y="78722"/>
                    </a:lnTo>
                    <a:lnTo>
                      <a:pt x="75492" y="78722"/>
                    </a:lnTo>
                    <a:lnTo>
                      <a:pt x="72730" y="78722"/>
                    </a:lnTo>
                    <a:lnTo>
                      <a:pt x="71968" y="78722"/>
                    </a:lnTo>
                    <a:lnTo>
                      <a:pt x="71968" y="78722"/>
                    </a:lnTo>
                    <a:cubicBezTo>
                      <a:pt x="71597" y="78550"/>
                      <a:pt x="71263" y="78284"/>
                      <a:pt x="71016" y="77960"/>
                    </a:cubicBezTo>
                    <a:lnTo>
                      <a:pt x="71016" y="77960"/>
                    </a:lnTo>
                    <a:lnTo>
                      <a:pt x="70254" y="77388"/>
                    </a:lnTo>
                    <a:lnTo>
                      <a:pt x="70254" y="77388"/>
                    </a:lnTo>
                    <a:lnTo>
                      <a:pt x="70254" y="76721"/>
                    </a:lnTo>
                    <a:cubicBezTo>
                      <a:pt x="70254" y="76721"/>
                      <a:pt x="70254" y="76721"/>
                      <a:pt x="70254" y="76721"/>
                    </a:cubicBezTo>
                    <a:cubicBezTo>
                      <a:pt x="70196" y="76407"/>
                      <a:pt x="70196" y="76083"/>
                      <a:pt x="70254" y="75769"/>
                    </a:cubicBezTo>
                    <a:lnTo>
                      <a:pt x="53204" y="39860"/>
                    </a:lnTo>
                    <a:lnTo>
                      <a:pt x="38154" y="75293"/>
                    </a:lnTo>
                    <a:lnTo>
                      <a:pt x="38154" y="76245"/>
                    </a:lnTo>
                    <a:lnTo>
                      <a:pt x="38154" y="76245"/>
                    </a:lnTo>
                    <a:lnTo>
                      <a:pt x="37488" y="76912"/>
                    </a:lnTo>
                    <a:cubicBezTo>
                      <a:pt x="37488" y="76912"/>
                      <a:pt x="37488" y="76912"/>
                      <a:pt x="37488" y="76912"/>
                    </a:cubicBezTo>
                    <a:lnTo>
                      <a:pt x="36821" y="77483"/>
                    </a:lnTo>
                    <a:lnTo>
                      <a:pt x="36821" y="77483"/>
                    </a:lnTo>
                    <a:lnTo>
                      <a:pt x="35964" y="78245"/>
                    </a:lnTo>
                    <a:lnTo>
                      <a:pt x="35964" y="78245"/>
                    </a:lnTo>
                    <a:lnTo>
                      <a:pt x="35106" y="78245"/>
                    </a:lnTo>
                    <a:lnTo>
                      <a:pt x="32249" y="78245"/>
                    </a:lnTo>
                    <a:lnTo>
                      <a:pt x="31487" y="78245"/>
                    </a:lnTo>
                    <a:lnTo>
                      <a:pt x="31487" y="78245"/>
                    </a:lnTo>
                    <a:lnTo>
                      <a:pt x="30439" y="77483"/>
                    </a:lnTo>
                    <a:lnTo>
                      <a:pt x="30439" y="77483"/>
                    </a:lnTo>
                    <a:lnTo>
                      <a:pt x="29677" y="76912"/>
                    </a:lnTo>
                    <a:lnTo>
                      <a:pt x="29677" y="76912"/>
                    </a:lnTo>
                    <a:cubicBezTo>
                      <a:pt x="29544" y="76645"/>
                      <a:pt x="29344" y="76417"/>
                      <a:pt x="29106" y="76245"/>
                    </a:cubicBezTo>
                    <a:lnTo>
                      <a:pt x="29106" y="76245"/>
                    </a:lnTo>
                    <a:cubicBezTo>
                      <a:pt x="29106" y="76245"/>
                      <a:pt x="29106" y="75578"/>
                      <a:pt x="28534" y="75293"/>
                    </a:cubicBezTo>
                    <a:lnTo>
                      <a:pt x="435" y="8618"/>
                    </a:lnTo>
                    <a:cubicBezTo>
                      <a:pt x="-812" y="5436"/>
                      <a:pt x="711" y="1836"/>
                      <a:pt x="3864" y="521"/>
                    </a:cubicBezTo>
                    <a:cubicBezTo>
                      <a:pt x="6950" y="-822"/>
                      <a:pt x="10541" y="588"/>
                      <a:pt x="11884" y="3674"/>
                    </a:cubicBezTo>
                    <a:cubicBezTo>
                      <a:pt x="11913" y="3741"/>
                      <a:pt x="11941" y="3798"/>
                      <a:pt x="11960" y="3855"/>
                    </a:cubicBezTo>
                    <a:lnTo>
                      <a:pt x="34344" y="56719"/>
                    </a:lnTo>
                    <a:lnTo>
                      <a:pt x="49108" y="21667"/>
                    </a:lnTo>
                    <a:cubicBezTo>
                      <a:pt x="50118" y="19257"/>
                      <a:pt x="52499" y="17714"/>
                      <a:pt x="55109" y="17762"/>
                    </a:cubicBezTo>
                    <a:cubicBezTo>
                      <a:pt x="57671" y="17800"/>
                      <a:pt x="59976" y="19324"/>
                      <a:pt x="61014" y="21667"/>
                    </a:cubicBezTo>
                    <a:lnTo>
                      <a:pt x="75778" y="56719"/>
                    </a:lnTo>
                    <a:lnTo>
                      <a:pt x="98067" y="3855"/>
                    </a:lnTo>
                    <a:cubicBezTo>
                      <a:pt x="99381" y="674"/>
                      <a:pt x="103029" y="-841"/>
                      <a:pt x="106210" y="474"/>
                    </a:cubicBezTo>
                    <a:cubicBezTo>
                      <a:pt x="109392" y="1788"/>
                      <a:pt x="110906" y="5436"/>
                      <a:pt x="109592" y="861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2"/>
              <p:cNvSpPr/>
              <p:nvPr/>
            </p:nvSpPr>
            <p:spPr>
              <a:xfrm>
                <a:off x="6243338" y="1107095"/>
                <a:ext cx="62533" cy="80187"/>
              </a:xfrm>
              <a:custGeom>
                <a:avLst/>
                <a:gdLst/>
                <a:ahLst/>
                <a:cxnLst/>
                <a:rect l="l" t="t" r="r" b="b"/>
                <a:pathLst>
                  <a:path w="62533" h="80187" extrusionOk="0">
                    <a:moveTo>
                      <a:pt x="61486" y="11036"/>
                    </a:moveTo>
                    <a:lnTo>
                      <a:pt x="38054" y="43135"/>
                    </a:lnTo>
                    <a:lnTo>
                      <a:pt x="38054" y="73901"/>
                    </a:lnTo>
                    <a:cubicBezTo>
                      <a:pt x="38159" y="77263"/>
                      <a:pt x="35520" y="80082"/>
                      <a:pt x="32158" y="80187"/>
                    </a:cubicBezTo>
                    <a:cubicBezTo>
                      <a:pt x="32025" y="80187"/>
                      <a:pt x="31901" y="80187"/>
                      <a:pt x="31767" y="80187"/>
                    </a:cubicBezTo>
                    <a:cubicBezTo>
                      <a:pt x="28329" y="80139"/>
                      <a:pt x="25576" y="77339"/>
                      <a:pt x="25576" y="73901"/>
                    </a:cubicBezTo>
                    <a:lnTo>
                      <a:pt x="25576" y="43135"/>
                    </a:lnTo>
                    <a:lnTo>
                      <a:pt x="2335" y="11036"/>
                    </a:lnTo>
                    <a:cubicBezTo>
                      <a:pt x="-341" y="8902"/>
                      <a:pt x="-779" y="5006"/>
                      <a:pt x="1345" y="2339"/>
                    </a:cubicBezTo>
                    <a:cubicBezTo>
                      <a:pt x="3478" y="-337"/>
                      <a:pt x="7374" y="-785"/>
                      <a:pt x="10050" y="1349"/>
                    </a:cubicBezTo>
                    <a:cubicBezTo>
                      <a:pt x="10832" y="1977"/>
                      <a:pt x="11460" y="2787"/>
                      <a:pt x="11860" y="3701"/>
                    </a:cubicBezTo>
                    <a:lnTo>
                      <a:pt x="31386" y="30371"/>
                    </a:lnTo>
                    <a:lnTo>
                      <a:pt x="51008" y="3701"/>
                    </a:lnTo>
                    <a:cubicBezTo>
                      <a:pt x="53037" y="891"/>
                      <a:pt x="56952" y="253"/>
                      <a:pt x="59771" y="2273"/>
                    </a:cubicBezTo>
                    <a:cubicBezTo>
                      <a:pt x="62628" y="4244"/>
                      <a:pt x="63391" y="8130"/>
                      <a:pt x="61486" y="1103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2"/>
              <p:cNvSpPr/>
              <p:nvPr/>
            </p:nvSpPr>
            <p:spPr>
              <a:xfrm>
                <a:off x="6318253" y="1107368"/>
                <a:ext cx="49911" cy="79926"/>
              </a:xfrm>
              <a:custGeom>
                <a:avLst/>
                <a:gdLst/>
                <a:ahLst/>
                <a:cxnLst/>
                <a:rect l="l" t="t" r="r" b="b"/>
                <a:pathLst>
                  <a:path w="49911" h="79926" extrusionOk="0">
                    <a:moveTo>
                      <a:pt x="1" y="73628"/>
                    </a:moveTo>
                    <a:lnTo>
                      <a:pt x="1" y="6286"/>
                    </a:lnTo>
                    <a:cubicBezTo>
                      <a:pt x="-56" y="2867"/>
                      <a:pt x="2677" y="57"/>
                      <a:pt x="6097" y="0"/>
                    </a:cubicBezTo>
                    <a:cubicBezTo>
                      <a:pt x="6164" y="0"/>
                      <a:pt x="6221" y="0"/>
                      <a:pt x="6287" y="0"/>
                    </a:cubicBezTo>
                    <a:lnTo>
                      <a:pt x="43625" y="0"/>
                    </a:lnTo>
                    <a:cubicBezTo>
                      <a:pt x="47073" y="48"/>
                      <a:pt x="49864" y="2838"/>
                      <a:pt x="49912" y="6286"/>
                    </a:cubicBezTo>
                    <a:cubicBezTo>
                      <a:pt x="49912" y="9773"/>
                      <a:pt x="47112" y="12621"/>
                      <a:pt x="43625" y="12668"/>
                    </a:cubicBezTo>
                    <a:lnTo>
                      <a:pt x="12669" y="12668"/>
                    </a:lnTo>
                    <a:lnTo>
                      <a:pt x="12669" y="33528"/>
                    </a:lnTo>
                    <a:lnTo>
                      <a:pt x="39339" y="33528"/>
                    </a:lnTo>
                    <a:cubicBezTo>
                      <a:pt x="42768" y="33623"/>
                      <a:pt x="45531" y="36385"/>
                      <a:pt x="45626" y="39815"/>
                    </a:cubicBezTo>
                    <a:cubicBezTo>
                      <a:pt x="45683" y="43339"/>
                      <a:pt x="42863" y="46234"/>
                      <a:pt x="39339" y="46292"/>
                    </a:cubicBezTo>
                    <a:cubicBezTo>
                      <a:pt x="39339" y="46292"/>
                      <a:pt x="39339" y="46292"/>
                      <a:pt x="39339" y="46292"/>
                    </a:cubicBezTo>
                    <a:lnTo>
                      <a:pt x="12669" y="46292"/>
                    </a:lnTo>
                    <a:lnTo>
                      <a:pt x="12669" y="67246"/>
                    </a:lnTo>
                    <a:lnTo>
                      <a:pt x="43625" y="67246"/>
                    </a:lnTo>
                    <a:cubicBezTo>
                      <a:pt x="47121" y="67675"/>
                      <a:pt x="49607" y="70856"/>
                      <a:pt x="49179" y="74362"/>
                    </a:cubicBezTo>
                    <a:cubicBezTo>
                      <a:pt x="48826" y="77267"/>
                      <a:pt x="46531" y="79553"/>
                      <a:pt x="43625" y="79915"/>
                    </a:cubicBezTo>
                    <a:lnTo>
                      <a:pt x="6668" y="79915"/>
                    </a:lnTo>
                    <a:cubicBezTo>
                      <a:pt x="6668" y="79915"/>
                      <a:pt x="6668" y="79915"/>
                      <a:pt x="6668" y="79915"/>
                    </a:cubicBezTo>
                    <a:lnTo>
                      <a:pt x="6668" y="79915"/>
                    </a:lnTo>
                    <a:cubicBezTo>
                      <a:pt x="3201" y="80124"/>
                      <a:pt x="220" y="77486"/>
                      <a:pt x="10" y="74019"/>
                    </a:cubicBezTo>
                    <a:cubicBezTo>
                      <a:pt x="1" y="73885"/>
                      <a:pt x="1" y="73762"/>
                      <a:pt x="1" y="7362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2"/>
              <p:cNvSpPr/>
              <p:nvPr/>
            </p:nvSpPr>
            <p:spPr>
              <a:xfrm>
                <a:off x="6381216" y="1107747"/>
                <a:ext cx="63326" cy="79614"/>
              </a:xfrm>
              <a:custGeom>
                <a:avLst/>
                <a:gdLst/>
                <a:ahLst/>
                <a:cxnLst/>
                <a:rect l="l" t="t" r="r" b="b"/>
                <a:pathLst>
                  <a:path w="63326" h="79614" extrusionOk="0">
                    <a:moveTo>
                      <a:pt x="45623" y="60676"/>
                    </a:moveTo>
                    <a:lnTo>
                      <a:pt x="17810" y="60676"/>
                    </a:lnTo>
                    <a:lnTo>
                      <a:pt x="12285" y="75535"/>
                    </a:lnTo>
                    <a:cubicBezTo>
                      <a:pt x="11304" y="77983"/>
                      <a:pt x="8923" y="79564"/>
                      <a:pt x="6285" y="79536"/>
                    </a:cubicBezTo>
                    <a:cubicBezTo>
                      <a:pt x="5561" y="79631"/>
                      <a:pt x="4818" y="79631"/>
                      <a:pt x="4094" y="79536"/>
                    </a:cubicBezTo>
                    <a:cubicBezTo>
                      <a:pt x="836" y="78212"/>
                      <a:pt x="-792" y="74563"/>
                      <a:pt x="379" y="71249"/>
                    </a:cubicBezTo>
                    <a:lnTo>
                      <a:pt x="25620" y="4002"/>
                    </a:lnTo>
                    <a:cubicBezTo>
                      <a:pt x="27040" y="659"/>
                      <a:pt x="30897" y="-894"/>
                      <a:pt x="34240" y="526"/>
                    </a:cubicBezTo>
                    <a:cubicBezTo>
                      <a:pt x="35803" y="1192"/>
                      <a:pt x="37050" y="2440"/>
                      <a:pt x="37717" y="4002"/>
                    </a:cubicBezTo>
                    <a:lnTo>
                      <a:pt x="62958" y="71249"/>
                    </a:lnTo>
                    <a:cubicBezTo>
                      <a:pt x="64120" y="74583"/>
                      <a:pt x="62444" y="78250"/>
                      <a:pt x="59148" y="79536"/>
                    </a:cubicBezTo>
                    <a:cubicBezTo>
                      <a:pt x="58453" y="79640"/>
                      <a:pt x="57748" y="79640"/>
                      <a:pt x="57053" y="79536"/>
                    </a:cubicBezTo>
                    <a:cubicBezTo>
                      <a:pt x="54443" y="79631"/>
                      <a:pt x="52081" y="78002"/>
                      <a:pt x="51243" y="75535"/>
                    </a:cubicBezTo>
                    <a:close/>
                    <a:moveTo>
                      <a:pt x="40956" y="48198"/>
                    </a:moveTo>
                    <a:lnTo>
                      <a:pt x="31431" y="23624"/>
                    </a:lnTo>
                    <a:lnTo>
                      <a:pt x="21906" y="48198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2"/>
              <p:cNvSpPr/>
              <p:nvPr/>
            </p:nvSpPr>
            <p:spPr>
              <a:xfrm>
                <a:off x="6458366" y="1107082"/>
                <a:ext cx="54724" cy="79914"/>
              </a:xfrm>
              <a:custGeom>
                <a:avLst/>
                <a:gdLst/>
                <a:ahLst/>
                <a:cxnLst/>
                <a:rect l="l" t="t" r="r" b="b"/>
                <a:pathLst>
                  <a:path w="54724" h="79914" extrusionOk="0">
                    <a:moveTo>
                      <a:pt x="54389" y="70771"/>
                    </a:moveTo>
                    <a:cubicBezTo>
                      <a:pt x="55503" y="74057"/>
                      <a:pt x="53751" y="77629"/>
                      <a:pt x="50464" y="78743"/>
                    </a:cubicBezTo>
                    <a:cubicBezTo>
                      <a:pt x="50436" y="78753"/>
                      <a:pt x="50417" y="78762"/>
                      <a:pt x="50388" y="78772"/>
                    </a:cubicBezTo>
                    <a:cubicBezTo>
                      <a:pt x="49569" y="78858"/>
                      <a:pt x="48731" y="78858"/>
                      <a:pt x="47912" y="78772"/>
                    </a:cubicBezTo>
                    <a:lnTo>
                      <a:pt x="47912" y="78772"/>
                    </a:lnTo>
                    <a:cubicBezTo>
                      <a:pt x="46330" y="78800"/>
                      <a:pt x="44778" y="78372"/>
                      <a:pt x="43435" y="77534"/>
                    </a:cubicBezTo>
                    <a:cubicBezTo>
                      <a:pt x="41873" y="76543"/>
                      <a:pt x="40596" y="75162"/>
                      <a:pt x="39720" y="73533"/>
                    </a:cubicBezTo>
                    <a:cubicBezTo>
                      <a:pt x="37929" y="69190"/>
                      <a:pt x="37110" y="64513"/>
                      <a:pt x="37339" y="59817"/>
                    </a:cubicBezTo>
                    <a:cubicBezTo>
                      <a:pt x="37339" y="58112"/>
                      <a:pt x="36882" y="56426"/>
                      <a:pt x="36005" y="54959"/>
                    </a:cubicBezTo>
                    <a:cubicBezTo>
                      <a:pt x="35110" y="53616"/>
                      <a:pt x="33938" y="52483"/>
                      <a:pt x="32576" y="51626"/>
                    </a:cubicBezTo>
                    <a:cubicBezTo>
                      <a:pt x="30595" y="50397"/>
                      <a:pt x="28443" y="49463"/>
                      <a:pt x="26195" y="48863"/>
                    </a:cubicBezTo>
                    <a:lnTo>
                      <a:pt x="12669" y="48863"/>
                    </a:lnTo>
                    <a:lnTo>
                      <a:pt x="12669" y="73628"/>
                    </a:lnTo>
                    <a:cubicBezTo>
                      <a:pt x="12621" y="77114"/>
                      <a:pt x="9774" y="79915"/>
                      <a:pt x="6287" y="79915"/>
                    </a:cubicBezTo>
                    <a:cubicBezTo>
                      <a:pt x="2820" y="79915"/>
                      <a:pt x="1" y="77105"/>
                      <a:pt x="1" y="73628"/>
                    </a:cubicBezTo>
                    <a:lnTo>
                      <a:pt x="1" y="6287"/>
                    </a:lnTo>
                    <a:cubicBezTo>
                      <a:pt x="-56" y="2867"/>
                      <a:pt x="2677" y="57"/>
                      <a:pt x="6097" y="0"/>
                    </a:cubicBezTo>
                    <a:cubicBezTo>
                      <a:pt x="6164" y="0"/>
                      <a:pt x="6221" y="0"/>
                      <a:pt x="6287" y="0"/>
                    </a:cubicBezTo>
                    <a:lnTo>
                      <a:pt x="26766" y="0"/>
                    </a:lnTo>
                    <a:cubicBezTo>
                      <a:pt x="40234" y="-38"/>
                      <a:pt x="51179" y="10849"/>
                      <a:pt x="51217" y="24317"/>
                    </a:cubicBezTo>
                    <a:cubicBezTo>
                      <a:pt x="51236" y="31642"/>
                      <a:pt x="47959" y="38595"/>
                      <a:pt x="42292" y="43244"/>
                    </a:cubicBezTo>
                    <a:cubicBezTo>
                      <a:pt x="43835" y="44453"/>
                      <a:pt x="45188" y="45901"/>
                      <a:pt x="46292" y="47530"/>
                    </a:cubicBezTo>
                    <a:cubicBezTo>
                      <a:pt x="48750" y="51149"/>
                      <a:pt x="50045" y="55436"/>
                      <a:pt x="50007" y="59817"/>
                    </a:cubicBezTo>
                    <a:cubicBezTo>
                      <a:pt x="49931" y="62084"/>
                      <a:pt x="50083" y="64351"/>
                      <a:pt x="50483" y="66580"/>
                    </a:cubicBezTo>
                    <a:cubicBezTo>
                      <a:pt x="52398" y="67237"/>
                      <a:pt x="53865" y="68809"/>
                      <a:pt x="54389" y="70771"/>
                    </a:cubicBezTo>
                    <a:close/>
                    <a:moveTo>
                      <a:pt x="38387" y="24860"/>
                    </a:moveTo>
                    <a:cubicBezTo>
                      <a:pt x="38491" y="18393"/>
                      <a:pt x="33329" y="13059"/>
                      <a:pt x="26861" y="12954"/>
                    </a:cubicBezTo>
                    <a:cubicBezTo>
                      <a:pt x="26795" y="12954"/>
                      <a:pt x="26738" y="12954"/>
                      <a:pt x="26671" y="12954"/>
                    </a:cubicBezTo>
                    <a:lnTo>
                      <a:pt x="12574" y="12954"/>
                    </a:lnTo>
                    <a:lnTo>
                      <a:pt x="12574" y="36481"/>
                    </a:lnTo>
                    <a:lnTo>
                      <a:pt x="26671" y="36481"/>
                    </a:lnTo>
                    <a:cubicBezTo>
                      <a:pt x="33100" y="36481"/>
                      <a:pt x="38339" y="31290"/>
                      <a:pt x="38387" y="2486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2"/>
              <p:cNvSpPr/>
              <p:nvPr/>
            </p:nvSpPr>
            <p:spPr>
              <a:xfrm>
                <a:off x="6566094" y="1107320"/>
                <a:ext cx="52674" cy="79277"/>
              </a:xfrm>
              <a:custGeom>
                <a:avLst/>
                <a:gdLst/>
                <a:ahLst/>
                <a:cxnLst/>
                <a:rect l="l" t="t" r="r" b="b"/>
                <a:pathLst>
                  <a:path w="52674" h="79277" extrusionOk="0">
                    <a:moveTo>
                      <a:pt x="26670" y="48911"/>
                    </a:moveTo>
                    <a:lnTo>
                      <a:pt x="12668" y="48911"/>
                    </a:lnTo>
                    <a:lnTo>
                      <a:pt x="12668" y="73676"/>
                    </a:lnTo>
                    <a:cubicBezTo>
                      <a:pt x="12240" y="77172"/>
                      <a:pt x="9058" y="79658"/>
                      <a:pt x="5553" y="79229"/>
                    </a:cubicBezTo>
                    <a:cubicBezTo>
                      <a:pt x="2648" y="78877"/>
                      <a:pt x="362" y="76581"/>
                      <a:pt x="0" y="73676"/>
                    </a:cubicBezTo>
                    <a:lnTo>
                      <a:pt x="0" y="6334"/>
                    </a:lnTo>
                    <a:cubicBezTo>
                      <a:pt x="0" y="2858"/>
                      <a:pt x="2810" y="48"/>
                      <a:pt x="6287" y="48"/>
                    </a:cubicBezTo>
                    <a:lnTo>
                      <a:pt x="26670" y="48"/>
                    </a:lnTo>
                    <a:cubicBezTo>
                      <a:pt x="40167" y="-790"/>
                      <a:pt x="51787" y="9459"/>
                      <a:pt x="52626" y="22956"/>
                    </a:cubicBezTo>
                    <a:cubicBezTo>
                      <a:pt x="53473" y="36443"/>
                      <a:pt x="43215" y="48073"/>
                      <a:pt x="29718" y="48911"/>
                    </a:cubicBezTo>
                    <a:cubicBezTo>
                      <a:pt x="28708" y="48978"/>
                      <a:pt x="27689" y="48978"/>
                      <a:pt x="26670" y="48911"/>
                    </a:cubicBezTo>
                    <a:close/>
                    <a:moveTo>
                      <a:pt x="12668" y="36243"/>
                    </a:moveTo>
                    <a:lnTo>
                      <a:pt x="26670" y="36243"/>
                    </a:lnTo>
                    <a:cubicBezTo>
                      <a:pt x="33166" y="36824"/>
                      <a:pt x="38910" y="32033"/>
                      <a:pt x="39491" y="25537"/>
                    </a:cubicBezTo>
                    <a:cubicBezTo>
                      <a:pt x="40081" y="19041"/>
                      <a:pt x="35290" y="13297"/>
                      <a:pt x="28785" y="12716"/>
                    </a:cubicBezTo>
                    <a:cubicBezTo>
                      <a:pt x="28080" y="12650"/>
                      <a:pt x="27375" y="12650"/>
                      <a:pt x="26670" y="12716"/>
                    </a:cubicBezTo>
                    <a:lnTo>
                      <a:pt x="12668" y="1271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2"/>
              <p:cNvSpPr/>
              <p:nvPr/>
            </p:nvSpPr>
            <p:spPr>
              <a:xfrm>
                <a:off x="6630768" y="1107082"/>
                <a:ext cx="54702" cy="79915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79915" extrusionOk="0">
                    <a:moveTo>
                      <a:pt x="54389" y="70771"/>
                    </a:moveTo>
                    <a:cubicBezTo>
                      <a:pt x="55465" y="74085"/>
                      <a:pt x="53684" y="77638"/>
                      <a:pt x="50388" y="78772"/>
                    </a:cubicBezTo>
                    <a:cubicBezTo>
                      <a:pt x="49531" y="78857"/>
                      <a:pt x="48674" y="78857"/>
                      <a:pt x="47816" y="78772"/>
                    </a:cubicBezTo>
                    <a:lnTo>
                      <a:pt x="47816" y="78772"/>
                    </a:lnTo>
                    <a:cubicBezTo>
                      <a:pt x="46235" y="78800"/>
                      <a:pt x="44683" y="78372"/>
                      <a:pt x="43340" y="77533"/>
                    </a:cubicBezTo>
                    <a:cubicBezTo>
                      <a:pt x="41825" y="76514"/>
                      <a:pt x="40587" y="75143"/>
                      <a:pt x="39720" y="73533"/>
                    </a:cubicBezTo>
                    <a:cubicBezTo>
                      <a:pt x="37882" y="69209"/>
                      <a:pt x="37072" y="64513"/>
                      <a:pt x="37339" y="59817"/>
                    </a:cubicBezTo>
                    <a:cubicBezTo>
                      <a:pt x="37348" y="58093"/>
                      <a:pt x="36853" y="56407"/>
                      <a:pt x="35910" y="54959"/>
                    </a:cubicBezTo>
                    <a:cubicBezTo>
                      <a:pt x="35043" y="53597"/>
                      <a:pt x="33862" y="52454"/>
                      <a:pt x="32481" y="51625"/>
                    </a:cubicBezTo>
                    <a:cubicBezTo>
                      <a:pt x="30509" y="50378"/>
                      <a:pt x="28357" y="49444"/>
                      <a:pt x="26099" y="48863"/>
                    </a:cubicBezTo>
                    <a:lnTo>
                      <a:pt x="12669" y="48863"/>
                    </a:lnTo>
                    <a:lnTo>
                      <a:pt x="12669" y="73628"/>
                    </a:lnTo>
                    <a:cubicBezTo>
                      <a:pt x="12621" y="77114"/>
                      <a:pt x="9774" y="79915"/>
                      <a:pt x="6287" y="79915"/>
                    </a:cubicBezTo>
                    <a:cubicBezTo>
                      <a:pt x="2868" y="79972"/>
                      <a:pt x="58" y="77238"/>
                      <a:pt x="1" y="73819"/>
                    </a:cubicBezTo>
                    <a:cubicBezTo>
                      <a:pt x="1" y="73752"/>
                      <a:pt x="1" y="73695"/>
                      <a:pt x="1" y="73628"/>
                    </a:cubicBezTo>
                    <a:lnTo>
                      <a:pt x="1" y="6286"/>
                    </a:lnTo>
                    <a:cubicBezTo>
                      <a:pt x="-56" y="2867"/>
                      <a:pt x="2677" y="57"/>
                      <a:pt x="6097" y="0"/>
                    </a:cubicBezTo>
                    <a:cubicBezTo>
                      <a:pt x="6163" y="0"/>
                      <a:pt x="6221" y="0"/>
                      <a:pt x="6287" y="0"/>
                    </a:cubicBezTo>
                    <a:lnTo>
                      <a:pt x="26671" y="0"/>
                    </a:lnTo>
                    <a:cubicBezTo>
                      <a:pt x="40187" y="0"/>
                      <a:pt x="51150" y="10963"/>
                      <a:pt x="51150" y="24479"/>
                    </a:cubicBezTo>
                    <a:cubicBezTo>
                      <a:pt x="51150" y="24508"/>
                      <a:pt x="51150" y="24546"/>
                      <a:pt x="51150" y="24574"/>
                    </a:cubicBezTo>
                    <a:cubicBezTo>
                      <a:pt x="51255" y="31966"/>
                      <a:pt x="47959" y="38995"/>
                      <a:pt x="42197" y="43624"/>
                    </a:cubicBezTo>
                    <a:cubicBezTo>
                      <a:pt x="43768" y="44815"/>
                      <a:pt x="45121" y="46263"/>
                      <a:pt x="46197" y="47911"/>
                    </a:cubicBezTo>
                    <a:cubicBezTo>
                      <a:pt x="48683" y="51521"/>
                      <a:pt x="50017" y="55807"/>
                      <a:pt x="50007" y="60198"/>
                    </a:cubicBezTo>
                    <a:cubicBezTo>
                      <a:pt x="49721" y="62446"/>
                      <a:pt x="49721" y="64713"/>
                      <a:pt x="50007" y="66961"/>
                    </a:cubicBezTo>
                    <a:cubicBezTo>
                      <a:pt x="51998" y="67437"/>
                      <a:pt x="53636" y="68866"/>
                      <a:pt x="54389" y="70771"/>
                    </a:cubicBezTo>
                    <a:close/>
                    <a:moveTo>
                      <a:pt x="38196" y="24860"/>
                    </a:moveTo>
                    <a:cubicBezTo>
                      <a:pt x="38253" y="18336"/>
                      <a:pt x="33005" y="13011"/>
                      <a:pt x="26480" y="12954"/>
                    </a:cubicBezTo>
                    <a:cubicBezTo>
                      <a:pt x="26452" y="12954"/>
                      <a:pt x="26414" y="12954"/>
                      <a:pt x="26385" y="12954"/>
                    </a:cubicBezTo>
                    <a:lnTo>
                      <a:pt x="12383" y="12954"/>
                    </a:lnTo>
                    <a:lnTo>
                      <a:pt x="12383" y="36481"/>
                    </a:lnTo>
                    <a:lnTo>
                      <a:pt x="26385" y="36481"/>
                    </a:lnTo>
                    <a:cubicBezTo>
                      <a:pt x="32853" y="36538"/>
                      <a:pt x="38139" y="31328"/>
                      <a:pt x="38196" y="24860"/>
                    </a:cubicBezTo>
                    <a:cubicBezTo>
                      <a:pt x="38196" y="24860"/>
                      <a:pt x="38196" y="24860"/>
                      <a:pt x="38196" y="2486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2"/>
              <p:cNvSpPr/>
              <p:nvPr/>
            </p:nvSpPr>
            <p:spPr>
              <a:xfrm>
                <a:off x="6698225" y="1105082"/>
                <a:ext cx="78090" cy="82200"/>
              </a:xfrm>
              <a:custGeom>
                <a:avLst/>
                <a:gdLst/>
                <a:ahLst/>
                <a:cxnLst/>
                <a:rect l="l" t="t" r="r" b="b"/>
                <a:pathLst>
                  <a:path w="78090" h="82200" extrusionOk="0">
                    <a:moveTo>
                      <a:pt x="66561" y="12192"/>
                    </a:moveTo>
                    <a:cubicBezTo>
                      <a:pt x="81934" y="28394"/>
                      <a:pt x="81934" y="53807"/>
                      <a:pt x="66561" y="70009"/>
                    </a:cubicBezTo>
                    <a:cubicBezTo>
                      <a:pt x="59550" y="77705"/>
                      <a:pt x="49635" y="82125"/>
                      <a:pt x="39224" y="82201"/>
                    </a:cubicBezTo>
                    <a:cubicBezTo>
                      <a:pt x="28632" y="82191"/>
                      <a:pt x="18517" y="77772"/>
                      <a:pt x="11316" y="70009"/>
                    </a:cubicBezTo>
                    <a:cubicBezTo>
                      <a:pt x="-3772" y="53692"/>
                      <a:pt x="-3772" y="28508"/>
                      <a:pt x="11316" y="12192"/>
                    </a:cubicBezTo>
                    <a:cubicBezTo>
                      <a:pt x="18517" y="4429"/>
                      <a:pt x="28632" y="10"/>
                      <a:pt x="39224" y="0"/>
                    </a:cubicBezTo>
                    <a:cubicBezTo>
                      <a:pt x="49644" y="38"/>
                      <a:pt x="59569" y="4467"/>
                      <a:pt x="66561" y="12192"/>
                    </a:cubicBezTo>
                    <a:close/>
                    <a:moveTo>
                      <a:pt x="65037" y="40767"/>
                    </a:moveTo>
                    <a:cubicBezTo>
                      <a:pt x="65056" y="33366"/>
                      <a:pt x="62303" y="26232"/>
                      <a:pt x="57321" y="20765"/>
                    </a:cubicBezTo>
                    <a:cubicBezTo>
                      <a:pt x="52683" y="15650"/>
                      <a:pt x="46120" y="12716"/>
                      <a:pt x="39224" y="12668"/>
                    </a:cubicBezTo>
                    <a:cubicBezTo>
                      <a:pt x="32204" y="12649"/>
                      <a:pt x="25489" y="15583"/>
                      <a:pt x="20745" y="20765"/>
                    </a:cubicBezTo>
                    <a:cubicBezTo>
                      <a:pt x="15726" y="26213"/>
                      <a:pt x="12964" y="33366"/>
                      <a:pt x="13030" y="40767"/>
                    </a:cubicBezTo>
                    <a:cubicBezTo>
                      <a:pt x="12954" y="48120"/>
                      <a:pt x="15726" y="55216"/>
                      <a:pt x="20745" y="60579"/>
                    </a:cubicBezTo>
                    <a:cubicBezTo>
                      <a:pt x="25470" y="65808"/>
                      <a:pt x="32176" y="68818"/>
                      <a:pt x="39224" y="68866"/>
                    </a:cubicBezTo>
                    <a:cubicBezTo>
                      <a:pt x="46149" y="68742"/>
                      <a:pt x="52702" y="65742"/>
                      <a:pt x="57321" y="60579"/>
                    </a:cubicBezTo>
                    <a:cubicBezTo>
                      <a:pt x="62255" y="55312"/>
                      <a:pt x="65008" y="48368"/>
                      <a:pt x="65037" y="4114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2"/>
              <p:cNvSpPr/>
              <p:nvPr/>
            </p:nvSpPr>
            <p:spPr>
              <a:xfrm>
                <a:off x="6789217" y="1108053"/>
                <a:ext cx="55674" cy="78248"/>
              </a:xfrm>
              <a:custGeom>
                <a:avLst/>
                <a:gdLst/>
                <a:ahLst/>
                <a:cxnLst/>
                <a:rect l="l" t="t" r="r" b="b"/>
                <a:pathLst>
                  <a:path w="55674" h="78248" extrusionOk="0">
                    <a:moveTo>
                      <a:pt x="12336" y="55703"/>
                    </a:moveTo>
                    <a:cubicBezTo>
                      <a:pt x="15003" y="63961"/>
                      <a:pt x="23861" y="68495"/>
                      <a:pt x="32128" y="65828"/>
                    </a:cubicBezTo>
                    <a:cubicBezTo>
                      <a:pt x="38586" y="63732"/>
                      <a:pt x="42977" y="57731"/>
                      <a:pt x="43006" y="50940"/>
                    </a:cubicBezTo>
                    <a:lnTo>
                      <a:pt x="43006" y="5601"/>
                    </a:lnTo>
                    <a:cubicBezTo>
                      <a:pt x="43435" y="2105"/>
                      <a:pt x="46616" y="-381"/>
                      <a:pt x="50121" y="48"/>
                    </a:cubicBezTo>
                    <a:cubicBezTo>
                      <a:pt x="53026" y="401"/>
                      <a:pt x="55322" y="2696"/>
                      <a:pt x="55674" y="5601"/>
                    </a:cubicBezTo>
                    <a:lnTo>
                      <a:pt x="55674" y="50940"/>
                    </a:lnTo>
                    <a:cubicBezTo>
                      <a:pt x="54979" y="66704"/>
                      <a:pt x="41625" y="78925"/>
                      <a:pt x="25861" y="78220"/>
                    </a:cubicBezTo>
                    <a:cubicBezTo>
                      <a:pt x="14384" y="77715"/>
                      <a:pt x="4325" y="70381"/>
                      <a:pt x="334" y="59608"/>
                    </a:cubicBezTo>
                    <a:cubicBezTo>
                      <a:pt x="-771" y="56369"/>
                      <a:pt x="953" y="52855"/>
                      <a:pt x="4192" y="51750"/>
                    </a:cubicBezTo>
                    <a:cubicBezTo>
                      <a:pt x="4239" y="51731"/>
                      <a:pt x="4287" y="51721"/>
                      <a:pt x="4335" y="51702"/>
                    </a:cubicBezTo>
                    <a:cubicBezTo>
                      <a:pt x="7621" y="50588"/>
                      <a:pt x="11193" y="52340"/>
                      <a:pt x="12307" y="55626"/>
                    </a:cubicBezTo>
                    <a:cubicBezTo>
                      <a:pt x="12317" y="55655"/>
                      <a:pt x="12326" y="55674"/>
                      <a:pt x="12336" y="5570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2"/>
              <p:cNvSpPr/>
              <p:nvPr/>
            </p:nvSpPr>
            <p:spPr>
              <a:xfrm>
                <a:off x="6863369" y="1107368"/>
                <a:ext cx="50007" cy="79921"/>
              </a:xfrm>
              <a:custGeom>
                <a:avLst/>
                <a:gdLst/>
                <a:ahLst/>
                <a:cxnLst/>
                <a:rect l="l" t="t" r="r" b="b"/>
                <a:pathLst>
                  <a:path w="50007" h="79921" extrusionOk="0">
                    <a:moveTo>
                      <a:pt x="1" y="73628"/>
                    </a:moveTo>
                    <a:lnTo>
                      <a:pt x="1" y="6286"/>
                    </a:lnTo>
                    <a:cubicBezTo>
                      <a:pt x="-56" y="2867"/>
                      <a:pt x="2677" y="57"/>
                      <a:pt x="6097" y="0"/>
                    </a:cubicBezTo>
                    <a:cubicBezTo>
                      <a:pt x="6164" y="0"/>
                      <a:pt x="6221" y="0"/>
                      <a:pt x="6287" y="0"/>
                    </a:cubicBezTo>
                    <a:lnTo>
                      <a:pt x="43721" y="0"/>
                    </a:lnTo>
                    <a:cubicBezTo>
                      <a:pt x="47169" y="48"/>
                      <a:pt x="49959" y="2838"/>
                      <a:pt x="50007" y="6286"/>
                    </a:cubicBezTo>
                    <a:cubicBezTo>
                      <a:pt x="50007" y="9773"/>
                      <a:pt x="47207" y="12621"/>
                      <a:pt x="43721" y="12668"/>
                    </a:cubicBezTo>
                    <a:lnTo>
                      <a:pt x="12764" y="12668"/>
                    </a:lnTo>
                    <a:lnTo>
                      <a:pt x="12764" y="33528"/>
                    </a:lnTo>
                    <a:lnTo>
                      <a:pt x="39339" y="33528"/>
                    </a:lnTo>
                    <a:cubicBezTo>
                      <a:pt x="42768" y="33623"/>
                      <a:pt x="45530" y="36385"/>
                      <a:pt x="45626" y="39815"/>
                    </a:cubicBezTo>
                    <a:cubicBezTo>
                      <a:pt x="45683" y="43339"/>
                      <a:pt x="42863" y="46234"/>
                      <a:pt x="39339" y="46292"/>
                    </a:cubicBezTo>
                    <a:cubicBezTo>
                      <a:pt x="39339" y="46292"/>
                      <a:pt x="39339" y="46292"/>
                      <a:pt x="39339" y="46292"/>
                    </a:cubicBezTo>
                    <a:lnTo>
                      <a:pt x="12764" y="46292"/>
                    </a:lnTo>
                    <a:lnTo>
                      <a:pt x="12764" y="67246"/>
                    </a:lnTo>
                    <a:lnTo>
                      <a:pt x="43721" y="67246"/>
                    </a:lnTo>
                    <a:cubicBezTo>
                      <a:pt x="47216" y="67675"/>
                      <a:pt x="49702" y="70856"/>
                      <a:pt x="49274" y="74362"/>
                    </a:cubicBezTo>
                    <a:cubicBezTo>
                      <a:pt x="48921" y="77267"/>
                      <a:pt x="46626" y="79553"/>
                      <a:pt x="43721" y="79915"/>
                    </a:cubicBezTo>
                    <a:lnTo>
                      <a:pt x="6573" y="79915"/>
                    </a:lnTo>
                    <a:cubicBezTo>
                      <a:pt x="6573" y="79915"/>
                      <a:pt x="6573" y="79915"/>
                      <a:pt x="6573" y="79915"/>
                    </a:cubicBezTo>
                    <a:lnTo>
                      <a:pt x="6573" y="79915"/>
                    </a:lnTo>
                    <a:cubicBezTo>
                      <a:pt x="3106" y="80077"/>
                      <a:pt x="163" y="77391"/>
                      <a:pt x="10" y="73923"/>
                    </a:cubicBezTo>
                    <a:cubicBezTo>
                      <a:pt x="1" y="73819"/>
                      <a:pt x="1" y="73723"/>
                      <a:pt x="1" y="7362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2"/>
              <p:cNvSpPr/>
              <p:nvPr/>
            </p:nvSpPr>
            <p:spPr>
              <a:xfrm>
                <a:off x="6927568" y="1105081"/>
                <a:ext cx="71315" cy="82586"/>
              </a:xfrm>
              <a:custGeom>
                <a:avLst/>
                <a:gdLst/>
                <a:ahLst/>
                <a:cxnLst/>
                <a:rect l="l" t="t" r="r" b="b"/>
                <a:pathLst>
                  <a:path w="71315" h="82586" extrusionOk="0">
                    <a:moveTo>
                      <a:pt x="0" y="41149"/>
                    </a:moveTo>
                    <a:cubicBezTo>
                      <a:pt x="419" y="18298"/>
                      <a:pt x="19060" y="1"/>
                      <a:pt x="41910" y="1"/>
                    </a:cubicBezTo>
                    <a:cubicBezTo>
                      <a:pt x="51445" y="-56"/>
                      <a:pt x="60722" y="3058"/>
                      <a:pt x="68294" y="8859"/>
                    </a:cubicBezTo>
                    <a:cubicBezTo>
                      <a:pt x="71190" y="11069"/>
                      <a:pt x="71742" y="15203"/>
                      <a:pt x="69533" y="18098"/>
                    </a:cubicBezTo>
                    <a:cubicBezTo>
                      <a:pt x="67323" y="20994"/>
                      <a:pt x="63189" y="21546"/>
                      <a:pt x="60293" y="19337"/>
                    </a:cubicBezTo>
                    <a:cubicBezTo>
                      <a:pt x="55121" y="15098"/>
                      <a:pt x="48597" y="12869"/>
                      <a:pt x="41910" y="13050"/>
                    </a:cubicBezTo>
                    <a:cubicBezTo>
                      <a:pt x="34262" y="13098"/>
                      <a:pt x="26918" y="16022"/>
                      <a:pt x="21336" y="21242"/>
                    </a:cubicBezTo>
                    <a:cubicBezTo>
                      <a:pt x="16078" y="26537"/>
                      <a:pt x="13106" y="33681"/>
                      <a:pt x="13049" y="41149"/>
                    </a:cubicBezTo>
                    <a:cubicBezTo>
                      <a:pt x="13011" y="48607"/>
                      <a:pt x="16002" y="55751"/>
                      <a:pt x="21336" y="60961"/>
                    </a:cubicBezTo>
                    <a:cubicBezTo>
                      <a:pt x="26908" y="66209"/>
                      <a:pt x="34252" y="69171"/>
                      <a:pt x="41910" y="69248"/>
                    </a:cubicBezTo>
                    <a:cubicBezTo>
                      <a:pt x="48587" y="69362"/>
                      <a:pt x="55083" y="67143"/>
                      <a:pt x="60293" y="62961"/>
                    </a:cubicBezTo>
                    <a:cubicBezTo>
                      <a:pt x="63275" y="60713"/>
                      <a:pt x="67513" y="61256"/>
                      <a:pt x="69818" y="64199"/>
                    </a:cubicBezTo>
                    <a:cubicBezTo>
                      <a:pt x="72142" y="67057"/>
                      <a:pt x="71714" y="71257"/>
                      <a:pt x="68856" y="73581"/>
                    </a:cubicBezTo>
                    <a:cubicBezTo>
                      <a:pt x="68799" y="73629"/>
                      <a:pt x="68742" y="73677"/>
                      <a:pt x="68675" y="73724"/>
                    </a:cubicBezTo>
                    <a:cubicBezTo>
                      <a:pt x="61131" y="79563"/>
                      <a:pt x="51835" y="82687"/>
                      <a:pt x="42291" y="82583"/>
                    </a:cubicBezTo>
                    <a:cubicBezTo>
                      <a:pt x="19250" y="82897"/>
                      <a:pt x="324" y="64476"/>
                      <a:pt x="0" y="41435"/>
                    </a:cubicBezTo>
                    <a:cubicBezTo>
                      <a:pt x="0" y="41339"/>
                      <a:pt x="0" y="41244"/>
                      <a:pt x="0" y="4114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2"/>
              <p:cNvSpPr/>
              <p:nvPr/>
            </p:nvSpPr>
            <p:spPr>
              <a:xfrm>
                <a:off x="7013102" y="1107177"/>
                <a:ext cx="61341" cy="7991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79914" extrusionOk="0">
                    <a:moveTo>
                      <a:pt x="55055" y="12668"/>
                    </a:moveTo>
                    <a:lnTo>
                      <a:pt x="36863" y="12668"/>
                    </a:lnTo>
                    <a:lnTo>
                      <a:pt x="36863" y="73628"/>
                    </a:lnTo>
                    <a:cubicBezTo>
                      <a:pt x="36863" y="77105"/>
                      <a:pt x="34043" y="79915"/>
                      <a:pt x="30576" y="79915"/>
                    </a:cubicBezTo>
                    <a:cubicBezTo>
                      <a:pt x="27100" y="79915"/>
                      <a:pt x="24290" y="77105"/>
                      <a:pt x="24290" y="73628"/>
                    </a:cubicBezTo>
                    <a:lnTo>
                      <a:pt x="24290" y="12668"/>
                    </a:lnTo>
                    <a:lnTo>
                      <a:pt x="6287" y="12668"/>
                    </a:lnTo>
                    <a:cubicBezTo>
                      <a:pt x="2801" y="12621"/>
                      <a:pt x="1" y="9773"/>
                      <a:pt x="1" y="6287"/>
                    </a:cubicBezTo>
                    <a:cubicBezTo>
                      <a:pt x="-56" y="2867"/>
                      <a:pt x="2677" y="57"/>
                      <a:pt x="6097" y="0"/>
                    </a:cubicBezTo>
                    <a:cubicBezTo>
                      <a:pt x="6164" y="0"/>
                      <a:pt x="6221" y="0"/>
                      <a:pt x="6287" y="0"/>
                    </a:cubicBezTo>
                    <a:lnTo>
                      <a:pt x="55055" y="0"/>
                    </a:lnTo>
                    <a:cubicBezTo>
                      <a:pt x="58532" y="0"/>
                      <a:pt x="61342" y="2810"/>
                      <a:pt x="61342" y="6287"/>
                    </a:cubicBezTo>
                    <a:cubicBezTo>
                      <a:pt x="61342" y="9773"/>
                      <a:pt x="58541" y="12621"/>
                      <a:pt x="55055" y="1266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22"/>
              <p:cNvSpPr/>
              <p:nvPr/>
            </p:nvSpPr>
            <p:spPr>
              <a:xfrm>
                <a:off x="7094160" y="1107368"/>
                <a:ext cx="12669" cy="79917"/>
              </a:xfrm>
              <a:custGeom>
                <a:avLst/>
                <a:gdLst/>
                <a:ahLst/>
                <a:cxnLst/>
                <a:rect l="l" t="t" r="r" b="b"/>
                <a:pathLst>
                  <a:path w="12669" h="79917" extrusionOk="0">
                    <a:moveTo>
                      <a:pt x="1" y="6286"/>
                    </a:moveTo>
                    <a:cubicBezTo>
                      <a:pt x="-56" y="2867"/>
                      <a:pt x="2677" y="57"/>
                      <a:pt x="6097" y="0"/>
                    </a:cubicBezTo>
                    <a:cubicBezTo>
                      <a:pt x="6163" y="0"/>
                      <a:pt x="6221" y="0"/>
                      <a:pt x="6287" y="0"/>
                    </a:cubicBezTo>
                    <a:cubicBezTo>
                      <a:pt x="9773" y="0"/>
                      <a:pt x="12621" y="2800"/>
                      <a:pt x="12669" y="6286"/>
                    </a:cubicBezTo>
                    <a:lnTo>
                      <a:pt x="12669" y="73628"/>
                    </a:lnTo>
                    <a:cubicBezTo>
                      <a:pt x="12621" y="77114"/>
                      <a:pt x="9773" y="79915"/>
                      <a:pt x="6287" y="79915"/>
                    </a:cubicBezTo>
                    <a:cubicBezTo>
                      <a:pt x="2925" y="80020"/>
                      <a:pt x="106" y="77381"/>
                      <a:pt x="1" y="74019"/>
                    </a:cubicBezTo>
                    <a:cubicBezTo>
                      <a:pt x="1" y="73885"/>
                      <a:pt x="1" y="73762"/>
                      <a:pt x="1" y="7362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2"/>
              <p:cNvSpPr/>
              <p:nvPr/>
            </p:nvSpPr>
            <p:spPr>
              <a:xfrm>
                <a:off x="7124374" y="1105082"/>
                <a:ext cx="78376" cy="82202"/>
              </a:xfrm>
              <a:custGeom>
                <a:avLst/>
                <a:gdLst/>
                <a:ahLst/>
                <a:cxnLst/>
                <a:rect l="l" t="t" r="r" b="b"/>
                <a:pathLst>
                  <a:path w="78376" h="82202" extrusionOk="0">
                    <a:moveTo>
                      <a:pt x="66846" y="12192"/>
                    </a:moveTo>
                    <a:cubicBezTo>
                      <a:pt x="82220" y="28394"/>
                      <a:pt x="82220" y="53807"/>
                      <a:pt x="66846" y="70009"/>
                    </a:cubicBezTo>
                    <a:cubicBezTo>
                      <a:pt x="59855" y="77686"/>
                      <a:pt x="49987" y="82096"/>
                      <a:pt x="39605" y="82201"/>
                    </a:cubicBezTo>
                    <a:cubicBezTo>
                      <a:pt x="28880" y="82296"/>
                      <a:pt x="18612" y="77877"/>
                      <a:pt x="11316" y="70009"/>
                    </a:cubicBezTo>
                    <a:cubicBezTo>
                      <a:pt x="-3772" y="53693"/>
                      <a:pt x="-3772" y="28508"/>
                      <a:pt x="11316" y="12192"/>
                    </a:cubicBezTo>
                    <a:cubicBezTo>
                      <a:pt x="18545" y="4401"/>
                      <a:pt x="28689" y="-19"/>
                      <a:pt x="39319" y="0"/>
                    </a:cubicBezTo>
                    <a:cubicBezTo>
                      <a:pt x="49806" y="-28"/>
                      <a:pt x="59817" y="4410"/>
                      <a:pt x="66846" y="12192"/>
                    </a:cubicBezTo>
                    <a:close/>
                    <a:moveTo>
                      <a:pt x="65418" y="40767"/>
                    </a:moveTo>
                    <a:cubicBezTo>
                      <a:pt x="65399" y="33357"/>
                      <a:pt x="62608" y="26223"/>
                      <a:pt x="57607" y="20765"/>
                    </a:cubicBezTo>
                    <a:cubicBezTo>
                      <a:pt x="53007" y="15659"/>
                      <a:pt x="46473" y="12726"/>
                      <a:pt x="39605" y="12668"/>
                    </a:cubicBezTo>
                    <a:cubicBezTo>
                      <a:pt x="32385" y="12497"/>
                      <a:pt x="25441" y="15450"/>
                      <a:pt x="20555" y="20765"/>
                    </a:cubicBezTo>
                    <a:cubicBezTo>
                      <a:pt x="15535" y="26213"/>
                      <a:pt x="12773" y="33366"/>
                      <a:pt x="12840" y="40767"/>
                    </a:cubicBezTo>
                    <a:cubicBezTo>
                      <a:pt x="12764" y="48120"/>
                      <a:pt x="15526" y="55217"/>
                      <a:pt x="20555" y="60579"/>
                    </a:cubicBezTo>
                    <a:cubicBezTo>
                      <a:pt x="25422" y="65951"/>
                      <a:pt x="32357" y="68971"/>
                      <a:pt x="39605" y="68866"/>
                    </a:cubicBezTo>
                    <a:cubicBezTo>
                      <a:pt x="46501" y="68742"/>
                      <a:pt x="53026" y="65732"/>
                      <a:pt x="57607" y="60579"/>
                    </a:cubicBezTo>
                    <a:cubicBezTo>
                      <a:pt x="62579" y="55321"/>
                      <a:pt x="65370" y="48378"/>
                      <a:pt x="65418" y="4114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2"/>
              <p:cNvSpPr/>
              <p:nvPr/>
            </p:nvSpPr>
            <p:spPr>
              <a:xfrm>
                <a:off x="7222412" y="1107948"/>
                <a:ext cx="60629" cy="80106"/>
              </a:xfrm>
              <a:custGeom>
                <a:avLst/>
                <a:gdLst/>
                <a:ahLst/>
                <a:cxnLst/>
                <a:rect l="l" t="t" r="r" b="b"/>
                <a:pathLst>
                  <a:path w="60629" h="80106" extrusionOk="0">
                    <a:moveTo>
                      <a:pt x="12528" y="73048"/>
                    </a:moveTo>
                    <a:cubicBezTo>
                      <a:pt x="12956" y="76496"/>
                      <a:pt x="10509" y="79629"/>
                      <a:pt x="7061" y="80058"/>
                    </a:cubicBezTo>
                    <a:cubicBezTo>
                      <a:pt x="3612" y="80487"/>
                      <a:pt x="479" y="78039"/>
                      <a:pt x="50" y="74591"/>
                    </a:cubicBezTo>
                    <a:cubicBezTo>
                      <a:pt x="-17" y="74076"/>
                      <a:pt x="-17" y="73562"/>
                      <a:pt x="50" y="73048"/>
                    </a:cubicBezTo>
                    <a:lnTo>
                      <a:pt x="50" y="6373"/>
                    </a:lnTo>
                    <a:cubicBezTo>
                      <a:pt x="-55" y="4296"/>
                      <a:pt x="917" y="2315"/>
                      <a:pt x="2622" y="1134"/>
                    </a:cubicBezTo>
                    <a:cubicBezTo>
                      <a:pt x="5422" y="-819"/>
                      <a:pt x="9270" y="-190"/>
                      <a:pt x="11290" y="2563"/>
                    </a:cubicBezTo>
                    <a:lnTo>
                      <a:pt x="48151" y="53617"/>
                    </a:lnTo>
                    <a:lnTo>
                      <a:pt x="48151" y="6563"/>
                    </a:lnTo>
                    <a:cubicBezTo>
                      <a:pt x="48199" y="3163"/>
                      <a:pt x="50942" y="419"/>
                      <a:pt x="54343" y="372"/>
                    </a:cubicBezTo>
                    <a:cubicBezTo>
                      <a:pt x="57781" y="372"/>
                      <a:pt x="60581" y="3125"/>
                      <a:pt x="60629" y="6563"/>
                    </a:cubicBezTo>
                    <a:lnTo>
                      <a:pt x="60629" y="73238"/>
                    </a:lnTo>
                    <a:cubicBezTo>
                      <a:pt x="60581" y="76686"/>
                      <a:pt x="57791" y="79477"/>
                      <a:pt x="54343" y="79525"/>
                    </a:cubicBezTo>
                    <a:cubicBezTo>
                      <a:pt x="52523" y="79515"/>
                      <a:pt x="50799" y="78667"/>
                      <a:pt x="49675" y="77239"/>
                    </a:cubicBezTo>
                    <a:cubicBezTo>
                      <a:pt x="49409" y="77096"/>
                      <a:pt x="49209" y="76858"/>
                      <a:pt x="49104" y="76572"/>
                    </a:cubicBezTo>
                    <a:lnTo>
                      <a:pt x="12528" y="2589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7" name="Google Shape;217;p22"/>
            <p:cNvGrpSpPr/>
            <p:nvPr/>
          </p:nvGrpSpPr>
          <p:grpSpPr>
            <a:xfrm>
              <a:off x="7673581" y="2926218"/>
              <a:ext cx="927244" cy="1217434"/>
              <a:chOff x="7673581" y="2926218"/>
              <a:chExt cx="927244" cy="1217434"/>
            </a:xfrm>
          </p:grpSpPr>
          <p:sp>
            <p:nvSpPr>
              <p:cNvPr id="218" name="Google Shape;218;p22"/>
              <p:cNvSpPr/>
              <p:nvPr/>
            </p:nvSpPr>
            <p:spPr>
              <a:xfrm>
                <a:off x="8048912" y="2955991"/>
                <a:ext cx="383454" cy="786887"/>
              </a:xfrm>
              <a:custGeom>
                <a:avLst/>
                <a:gdLst/>
                <a:ahLst/>
                <a:cxnLst/>
                <a:rect l="l" t="t" r="r" b="b"/>
                <a:pathLst>
                  <a:path w="383454" h="786887" extrusionOk="0">
                    <a:moveTo>
                      <a:pt x="7083" y="275928"/>
                    </a:moveTo>
                    <a:cubicBezTo>
                      <a:pt x="9454" y="235266"/>
                      <a:pt x="15189" y="194871"/>
                      <a:pt x="24228" y="155151"/>
                    </a:cubicBezTo>
                    <a:cubicBezTo>
                      <a:pt x="31524" y="118547"/>
                      <a:pt x="46383" y="83866"/>
                      <a:pt x="67852" y="53329"/>
                    </a:cubicBezTo>
                    <a:cubicBezTo>
                      <a:pt x="87864" y="25211"/>
                      <a:pt x="118278" y="6247"/>
                      <a:pt x="152339" y="656"/>
                    </a:cubicBezTo>
                    <a:cubicBezTo>
                      <a:pt x="185486" y="-3344"/>
                      <a:pt x="216537" y="11419"/>
                      <a:pt x="241302" y="32279"/>
                    </a:cubicBezTo>
                    <a:cubicBezTo>
                      <a:pt x="272068" y="58092"/>
                      <a:pt x="295500" y="92286"/>
                      <a:pt x="317502" y="125529"/>
                    </a:cubicBezTo>
                    <a:cubicBezTo>
                      <a:pt x="341668" y="162638"/>
                      <a:pt x="363641" y="201119"/>
                      <a:pt x="383320" y="240781"/>
                    </a:cubicBezTo>
                    <a:cubicBezTo>
                      <a:pt x="383987" y="242115"/>
                      <a:pt x="381987" y="243162"/>
                      <a:pt x="381415" y="241829"/>
                    </a:cubicBezTo>
                    <a:cubicBezTo>
                      <a:pt x="364204" y="208063"/>
                      <a:pt x="344363" y="175706"/>
                      <a:pt x="322075" y="145055"/>
                    </a:cubicBezTo>
                    <a:cubicBezTo>
                      <a:pt x="301929" y="115737"/>
                      <a:pt x="279241" y="88267"/>
                      <a:pt x="254257" y="62949"/>
                    </a:cubicBezTo>
                    <a:cubicBezTo>
                      <a:pt x="231492" y="40756"/>
                      <a:pt x="202631" y="19992"/>
                      <a:pt x="169675" y="18944"/>
                    </a:cubicBezTo>
                    <a:cubicBezTo>
                      <a:pt x="136937" y="19296"/>
                      <a:pt x="106295" y="35079"/>
                      <a:pt x="86998" y="61521"/>
                    </a:cubicBezTo>
                    <a:cubicBezTo>
                      <a:pt x="64900" y="90096"/>
                      <a:pt x="53660" y="125052"/>
                      <a:pt x="45278" y="159342"/>
                    </a:cubicBezTo>
                    <a:cubicBezTo>
                      <a:pt x="36582" y="197157"/>
                      <a:pt x="30914" y="235600"/>
                      <a:pt x="28324" y="274309"/>
                    </a:cubicBezTo>
                    <a:cubicBezTo>
                      <a:pt x="21847" y="353843"/>
                      <a:pt x="20132" y="433853"/>
                      <a:pt x="18322" y="513577"/>
                    </a:cubicBezTo>
                    <a:cubicBezTo>
                      <a:pt x="17275" y="558726"/>
                      <a:pt x="16703" y="603874"/>
                      <a:pt x="16227" y="649023"/>
                    </a:cubicBezTo>
                    <a:lnTo>
                      <a:pt x="15655" y="717603"/>
                    </a:lnTo>
                    <a:cubicBezTo>
                      <a:pt x="16560" y="739672"/>
                      <a:pt x="15703" y="761779"/>
                      <a:pt x="13083" y="783706"/>
                    </a:cubicBezTo>
                    <a:cubicBezTo>
                      <a:pt x="12322" y="788183"/>
                      <a:pt x="4987" y="787707"/>
                      <a:pt x="4320" y="783706"/>
                    </a:cubicBezTo>
                    <a:cubicBezTo>
                      <a:pt x="1587" y="762932"/>
                      <a:pt x="568" y="741968"/>
                      <a:pt x="1273" y="721032"/>
                    </a:cubicBezTo>
                    <a:cubicBezTo>
                      <a:pt x="1273" y="699439"/>
                      <a:pt x="1015" y="677760"/>
                      <a:pt x="510" y="655976"/>
                    </a:cubicBezTo>
                    <a:cubicBezTo>
                      <a:pt x="510" y="613875"/>
                      <a:pt x="-156" y="571775"/>
                      <a:pt x="34" y="529579"/>
                    </a:cubicBezTo>
                    <a:cubicBezTo>
                      <a:pt x="225" y="445188"/>
                      <a:pt x="1177" y="360320"/>
                      <a:pt x="7083" y="27592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22"/>
              <p:cNvSpPr/>
              <p:nvPr/>
            </p:nvSpPr>
            <p:spPr>
              <a:xfrm>
                <a:off x="8152637" y="2926218"/>
                <a:ext cx="448188" cy="481437"/>
              </a:xfrm>
              <a:custGeom>
                <a:avLst/>
                <a:gdLst/>
                <a:ahLst/>
                <a:cxnLst/>
                <a:rect l="l" t="t" r="r" b="b"/>
                <a:pathLst>
                  <a:path w="448188" h="481437" extrusionOk="0">
                    <a:moveTo>
                      <a:pt x="16992" y="245694"/>
                    </a:moveTo>
                    <a:cubicBezTo>
                      <a:pt x="21183" y="223215"/>
                      <a:pt x="28803" y="193973"/>
                      <a:pt x="41566" y="176542"/>
                    </a:cubicBezTo>
                    <a:cubicBezTo>
                      <a:pt x="64617" y="145205"/>
                      <a:pt x="89191" y="158826"/>
                      <a:pt x="66522" y="193497"/>
                    </a:cubicBezTo>
                    <a:cubicBezTo>
                      <a:pt x="49443" y="219290"/>
                      <a:pt x="38376" y="248580"/>
                      <a:pt x="34137" y="279222"/>
                    </a:cubicBezTo>
                    <a:cubicBezTo>
                      <a:pt x="34137" y="279222"/>
                      <a:pt x="72904" y="334562"/>
                      <a:pt x="119862" y="361804"/>
                    </a:cubicBezTo>
                    <a:cubicBezTo>
                      <a:pt x="117862" y="340468"/>
                      <a:pt x="111861" y="307797"/>
                      <a:pt x="116052" y="276079"/>
                    </a:cubicBezTo>
                    <a:cubicBezTo>
                      <a:pt x="125005" y="207784"/>
                      <a:pt x="166249" y="211594"/>
                      <a:pt x="156057" y="265887"/>
                    </a:cubicBezTo>
                    <a:cubicBezTo>
                      <a:pt x="148618" y="301967"/>
                      <a:pt x="145417" y="338791"/>
                      <a:pt x="146532" y="375615"/>
                    </a:cubicBezTo>
                    <a:cubicBezTo>
                      <a:pt x="162115" y="385778"/>
                      <a:pt x="178869" y="393998"/>
                      <a:pt x="196443" y="400094"/>
                    </a:cubicBezTo>
                    <a:cubicBezTo>
                      <a:pt x="193776" y="392188"/>
                      <a:pt x="190918" y="382663"/>
                      <a:pt x="187775" y="371519"/>
                    </a:cubicBezTo>
                    <a:cubicBezTo>
                      <a:pt x="171201" y="310273"/>
                      <a:pt x="212064" y="291128"/>
                      <a:pt x="213302" y="325608"/>
                    </a:cubicBezTo>
                    <a:cubicBezTo>
                      <a:pt x="215969" y="354984"/>
                      <a:pt x="221293" y="384064"/>
                      <a:pt x="229209" y="412477"/>
                    </a:cubicBezTo>
                    <a:cubicBezTo>
                      <a:pt x="251592" y="420001"/>
                      <a:pt x="270166" y="425145"/>
                      <a:pt x="281596" y="429145"/>
                    </a:cubicBezTo>
                    <a:cubicBezTo>
                      <a:pt x="310886" y="440099"/>
                      <a:pt x="337041" y="458044"/>
                      <a:pt x="357796" y="481438"/>
                    </a:cubicBezTo>
                    <a:cubicBezTo>
                      <a:pt x="379065" y="462226"/>
                      <a:pt x="396715" y="439356"/>
                      <a:pt x="409898" y="413905"/>
                    </a:cubicBezTo>
                    <a:cubicBezTo>
                      <a:pt x="395706" y="401713"/>
                      <a:pt x="373132" y="383425"/>
                      <a:pt x="341794" y="361327"/>
                    </a:cubicBezTo>
                    <a:cubicBezTo>
                      <a:pt x="283120" y="319894"/>
                      <a:pt x="303694" y="267506"/>
                      <a:pt x="350081" y="300081"/>
                    </a:cubicBezTo>
                    <a:cubicBezTo>
                      <a:pt x="383704" y="323513"/>
                      <a:pt x="409708" y="366756"/>
                      <a:pt x="421518" y="389426"/>
                    </a:cubicBezTo>
                    <a:cubicBezTo>
                      <a:pt x="437416" y="350507"/>
                      <a:pt x="446445" y="309130"/>
                      <a:pt x="448189" y="267125"/>
                    </a:cubicBezTo>
                    <a:cubicBezTo>
                      <a:pt x="402278" y="223405"/>
                      <a:pt x="287978" y="163112"/>
                      <a:pt x="322649" y="163112"/>
                    </a:cubicBezTo>
                    <a:cubicBezTo>
                      <a:pt x="353605" y="163112"/>
                      <a:pt x="422852" y="208451"/>
                      <a:pt x="448189" y="225977"/>
                    </a:cubicBezTo>
                    <a:cubicBezTo>
                      <a:pt x="447550" y="214071"/>
                      <a:pt x="446245" y="202212"/>
                      <a:pt x="444283" y="190449"/>
                    </a:cubicBezTo>
                    <a:cubicBezTo>
                      <a:pt x="400849" y="161874"/>
                      <a:pt x="259784" y="117678"/>
                      <a:pt x="282358" y="104724"/>
                    </a:cubicBezTo>
                    <a:cubicBezTo>
                      <a:pt x="307028" y="90722"/>
                      <a:pt x="405516" y="136347"/>
                      <a:pt x="435234" y="150729"/>
                    </a:cubicBezTo>
                    <a:cubicBezTo>
                      <a:pt x="429653" y="131384"/>
                      <a:pt x="420823" y="113125"/>
                      <a:pt x="409136" y="96723"/>
                    </a:cubicBezTo>
                    <a:cubicBezTo>
                      <a:pt x="349129" y="16427"/>
                      <a:pt x="240924" y="-11291"/>
                      <a:pt x="193776" y="4045"/>
                    </a:cubicBezTo>
                    <a:cubicBezTo>
                      <a:pt x="160343" y="14903"/>
                      <a:pt x="170058" y="99295"/>
                      <a:pt x="162915" y="96723"/>
                    </a:cubicBezTo>
                    <a:cubicBezTo>
                      <a:pt x="28612" y="42906"/>
                      <a:pt x="-32348" y="81102"/>
                      <a:pt x="16992" y="245694"/>
                    </a:cubicBezTo>
                    <a:close/>
                    <a:moveTo>
                      <a:pt x="345890" y="236169"/>
                    </a:moveTo>
                    <a:cubicBezTo>
                      <a:pt x="355415" y="224644"/>
                      <a:pt x="399516" y="258457"/>
                      <a:pt x="386752" y="276936"/>
                    </a:cubicBezTo>
                    <a:cubicBezTo>
                      <a:pt x="373989" y="295414"/>
                      <a:pt x="333603" y="251028"/>
                      <a:pt x="345890" y="236454"/>
                    </a:cubicBezTo>
                    <a:close/>
                    <a:moveTo>
                      <a:pt x="115766" y="163874"/>
                    </a:moveTo>
                    <a:cubicBezTo>
                      <a:pt x="127387" y="171208"/>
                      <a:pt x="110241" y="214071"/>
                      <a:pt x="92430" y="201117"/>
                    </a:cubicBezTo>
                    <a:cubicBezTo>
                      <a:pt x="77190" y="190354"/>
                      <a:pt x="104146" y="156730"/>
                      <a:pt x="115766" y="164160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22"/>
              <p:cNvSpPr/>
              <p:nvPr/>
            </p:nvSpPr>
            <p:spPr>
              <a:xfrm>
                <a:off x="8252037" y="3027236"/>
                <a:ext cx="251904" cy="339865"/>
              </a:xfrm>
              <a:custGeom>
                <a:avLst/>
                <a:gdLst/>
                <a:ahLst/>
                <a:cxnLst/>
                <a:rect l="l" t="t" r="r" b="b"/>
                <a:pathLst>
                  <a:path w="251904" h="339865" extrusionOk="0">
                    <a:moveTo>
                      <a:pt x="33987" y="76286"/>
                    </a:moveTo>
                    <a:cubicBezTo>
                      <a:pt x="39988" y="64284"/>
                      <a:pt x="46370" y="52378"/>
                      <a:pt x="53037" y="40853"/>
                    </a:cubicBezTo>
                    <a:cubicBezTo>
                      <a:pt x="59409" y="29480"/>
                      <a:pt x="66839" y="18726"/>
                      <a:pt x="75230" y="8754"/>
                    </a:cubicBezTo>
                    <a:cubicBezTo>
                      <a:pt x="73325" y="6372"/>
                      <a:pt x="71515" y="3991"/>
                      <a:pt x="69515" y="1610"/>
                    </a:cubicBezTo>
                    <a:cubicBezTo>
                      <a:pt x="68658" y="752"/>
                      <a:pt x="70087" y="-581"/>
                      <a:pt x="70944" y="276"/>
                    </a:cubicBezTo>
                    <a:lnTo>
                      <a:pt x="77516" y="8087"/>
                    </a:lnTo>
                    <a:cubicBezTo>
                      <a:pt x="77926" y="8353"/>
                      <a:pt x="78231" y="8763"/>
                      <a:pt x="78373" y="9230"/>
                    </a:cubicBezTo>
                    <a:cubicBezTo>
                      <a:pt x="86660" y="18755"/>
                      <a:pt x="94471" y="29423"/>
                      <a:pt x="101995" y="39805"/>
                    </a:cubicBezTo>
                    <a:cubicBezTo>
                      <a:pt x="115178" y="42872"/>
                      <a:pt x="128180" y="46653"/>
                      <a:pt x="140953" y="51140"/>
                    </a:cubicBezTo>
                    <a:cubicBezTo>
                      <a:pt x="154097" y="55521"/>
                      <a:pt x="167146" y="60093"/>
                      <a:pt x="179910" y="65523"/>
                    </a:cubicBezTo>
                    <a:cubicBezTo>
                      <a:pt x="181244" y="66094"/>
                      <a:pt x="180577" y="68285"/>
                      <a:pt x="179243" y="67713"/>
                    </a:cubicBezTo>
                    <a:cubicBezTo>
                      <a:pt x="166575" y="62093"/>
                      <a:pt x="153716" y="56664"/>
                      <a:pt x="140572" y="52188"/>
                    </a:cubicBezTo>
                    <a:cubicBezTo>
                      <a:pt x="127427" y="47711"/>
                      <a:pt x="115521" y="44758"/>
                      <a:pt x="102472" y="41234"/>
                    </a:cubicBezTo>
                    <a:cubicBezTo>
                      <a:pt x="106568" y="47044"/>
                      <a:pt x="110568" y="52854"/>
                      <a:pt x="114473" y="58760"/>
                    </a:cubicBezTo>
                    <a:cubicBezTo>
                      <a:pt x="138152" y="66256"/>
                      <a:pt x="161184" y="75648"/>
                      <a:pt x="183339" y="86859"/>
                    </a:cubicBezTo>
                    <a:cubicBezTo>
                      <a:pt x="206675" y="97908"/>
                      <a:pt x="229059" y="110766"/>
                      <a:pt x="251347" y="123720"/>
                    </a:cubicBezTo>
                    <a:cubicBezTo>
                      <a:pt x="252681" y="124387"/>
                      <a:pt x="251347" y="126387"/>
                      <a:pt x="250204" y="125625"/>
                    </a:cubicBezTo>
                    <a:cubicBezTo>
                      <a:pt x="228392" y="112576"/>
                      <a:pt x="205628" y="101432"/>
                      <a:pt x="182577" y="90573"/>
                    </a:cubicBezTo>
                    <a:cubicBezTo>
                      <a:pt x="160955" y="80477"/>
                      <a:pt x="138667" y="72190"/>
                      <a:pt x="116854" y="62570"/>
                    </a:cubicBezTo>
                    <a:cubicBezTo>
                      <a:pt x="171623" y="148295"/>
                      <a:pt x="204580" y="246783"/>
                      <a:pt x="248490" y="338128"/>
                    </a:cubicBezTo>
                    <a:cubicBezTo>
                      <a:pt x="249061" y="339462"/>
                      <a:pt x="247061" y="340605"/>
                      <a:pt x="246490" y="339271"/>
                    </a:cubicBezTo>
                    <a:cubicBezTo>
                      <a:pt x="233060" y="307172"/>
                      <a:pt x="217915" y="276025"/>
                      <a:pt x="202961" y="244497"/>
                    </a:cubicBezTo>
                    <a:cubicBezTo>
                      <a:pt x="189911" y="215922"/>
                      <a:pt x="177053" y="187347"/>
                      <a:pt x="164003" y="159439"/>
                    </a:cubicBezTo>
                    <a:cubicBezTo>
                      <a:pt x="160098" y="151152"/>
                      <a:pt x="156193" y="142866"/>
                      <a:pt x="152097" y="134674"/>
                    </a:cubicBezTo>
                    <a:cubicBezTo>
                      <a:pt x="154573" y="180299"/>
                      <a:pt x="153526" y="226781"/>
                      <a:pt x="161050" y="271929"/>
                    </a:cubicBezTo>
                    <a:cubicBezTo>
                      <a:pt x="161050" y="272558"/>
                      <a:pt x="160536" y="273072"/>
                      <a:pt x="159907" y="273072"/>
                    </a:cubicBezTo>
                    <a:cubicBezTo>
                      <a:pt x="159279" y="273072"/>
                      <a:pt x="158764" y="272558"/>
                      <a:pt x="158764" y="271929"/>
                    </a:cubicBezTo>
                    <a:cubicBezTo>
                      <a:pt x="155621" y="223066"/>
                      <a:pt x="147049" y="175060"/>
                      <a:pt x="147430" y="125911"/>
                    </a:cubicBezTo>
                    <a:cubicBezTo>
                      <a:pt x="147430" y="125911"/>
                      <a:pt x="147430" y="125911"/>
                      <a:pt x="147430" y="125340"/>
                    </a:cubicBezTo>
                    <a:cubicBezTo>
                      <a:pt x="137905" y="106290"/>
                      <a:pt x="128380" y="88192"/>
                      <a:pt x="117521" y="70285"/>
                    </a:cubicBezTo>
                    <a:cubicBezTo>
                      <a:pt x="99424" y="113052"/>
                      <a:pt x="80278" y="156010"/>
                      <a:pt x="71801" y="202397"/>
                    </a:cubicBezTo>
                    <a:cubicBezTo>
                      <a:pt x="71801" y="203730"/>
                      <a:pt x="69325" y="203159"/>
                      <a:pt x="69706" y="201730"/>
                    </a:cubicBezTo>
                    <a:cubicBezTo>
                      <a:pt x="81993" y="155724"/>
                      <a:pt x="93423" y="109623"/>
                      <a:pt x="115616" y="67047"/>
                    </a:cubicBezTo>
                    <a:cubicBezTo>
                      <a:pt x="103977" y="47692"/>
                      <a:pt x="91089" y="29109"/>
                      <a:pt x="77040" y="11421"/>
                    </a:cubicBezTo>
                    <a:cubicBezTo>
                      <a:pt x="70944" y="22851"/>
                      <a:pt x="63133" y="33518"/>
                      <a:pt x="56180" y="44377"/>
                    </a:cubicBezTo>
                    <a:cubicBezTo>
                      <a:pt x="49227" y="55235"/>
                      <a:pt x="42845" y="65713"/>
                      <a:pt x="36559" y="76667"/>
                    </a:cubicBezTo>
                    <a:cubicBezTo>
                      <a:pt x="23071" y="99765"/>
                      <a:pt x="11594" y="123987"/>
                      <a:pt x="2269" y="149057"/>
                    </a:cubicBezTo>
                    <a:cubicBezTo>
                      <a:pt x="2269" y="150485"/>
                      <a:pt x="-494" y="149724"/>
                      <a:pt x="78" y="148390"/>
                    </a:cubicBezTo>
                    <a:cubicBezTo>
                      <a:pt x="11413" y="124387"/>
                      <a:pt x="21986" y="99908"/>
                      <a:pt x="33987" y="762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2"/>
              <p:cNvSpPr/>
              <p:nvPr/>
            </p:nvSpPr>
            <p:spPr>
              <a:xfrm>
                <a:off x="7853694" y="3126001"/>
                <a:ext cx="296611" cy="620982"/>
              </a:xfrm>
              <a:custGeom>
                <a:avLst/>
                <a:gdLst/>
                <a:ahLst/>
                <a:cxnLst/>
                <a:rect l="l" t="t" r="r" b="b"/>
                <a:pathLst>
                  <a:path w="296611" h="620982" extrusionOk="0">
                    <a:moveTo>
                      <a:pt x="276" y="81439"/>
                    </a:moveTo>
                    <a:cubicBezTo>
                      <a:pt x="35518" y="46196"/>
                      <a:pt x="76476" y="-95"/>
                      <a:pt x="130673" y="0"/>
                    </a:cubicBezTo>
                    <a:cubicBezTo>
                      <a:pt x="183156" y="0"/>
                      <a:pt x="221732" y="42387"/>
                      <a:pt x="243925" y="85725"/>
                    </a:cubicBezTo>
                    <a:cubicBezTo>
                      <a:pt x="267166" y="131255"/>
                      <a:pt x="275453" y="182880"/>
                      <a:pt x="282025" y="233077"/>
                    </a:cubicBezTo>
                    <a:cubicBezTo>
                      <a:pt x="289702" y="293132"/>
                      <a:pt x="294341" y="353530"/>
                      <a:pt x="295932" y="414052"/>
                    </a:cubicBezTo>
                    <a:cubicBezTo>
                      <a:pt x="296884" y="447675"/>
                      <a:pt x="296789" y="481394"/>
                      <a:pt x="295932" y="515017"/>
                    </a:cubicBezTo>
                    <a:cubicBezTo>
                      <a:pt x="295941" y="549107"/>
                      <a:pt x="293360" y="583140"/>
                      <a:pt x="288217" y="616839"/>
                    </a:cubicBezTo>
                    <a:cubicBezTo>
                      <a:pt x="287264" y="622269"/>
                      <a:pt x="278692" y="622459"/>
                      <a:pt x="278215" y="616839"/>
                    </a:cubicBezTo>
                    <a:cubicBezTo>
                      <a:pt x="276596" y="588264"/>
                      <a:pt x="278215" y="559689"/>
                      <a:pt x="278215" y="531686"/>
                    </a:cubicBezTo>
                    <a:cubicBezTo>
                      <a:pt x="278215" y="503682"/>
                      <a:pt x="278215" y="475869"/>
                      <a:pt x="276882" y="447961"/>
                    </a:cubicBezTo>
                    <a:cubicBezTo>
                      <a:pt x="274786" y="391478"/>
                      <a:pt x="270691" y="335185"/>
                      <a:pt x="264118" y="279083"/>
                    </a:cubicBezTo>
                    <a:cubicBezTo>
                      <a:pt x="258308" y="230029"/>
                      <a:pt x="253736" y="179642"/>
                      <a:pt x="239068" y="132398"/>
                    </a:cubicBezTo>
                    <a:cubicBezTo>
                      <a:pt x="225828" y="89726"/>
                      <a:pt x="200968" y="40862"/>
                      <a:pt x="157724" y="22098"/>
                    </a:cubicBezTo>
                    <a:cubicBezTo>
                      <a:pt x="98669" y="-3524"/>
                      <a:pt x="41043" y="43244"/>
                      <a:pt x="2371" y="82772"/>
                    </a:cubicBezTo>
                    <a:cubicBezTo>
                      <a:pt x="1038" y="83915"/>
                      <a:pt x="-677" y="82487"/>
                      <a:pt x="276" y="8143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2"/>
              <p:cNvSpPr/>
              <p:nvPr/>
            </p:nvSpPr>
            <p:spPr>
              <a:xfrm>
                <a:off x="7673581" y="3045390"/>
                <a:ext cx="385791" cy="405889"/>
              </a:xfrm>
              <a:custGeom>
                <a:avLst/>
                <a:gdLst/>
                <a:ahLst/>
                <a:cxnLst/>
                <a:rect l="l" t="t" r="r" b="b"/>
                <a:pathLst>
                  <a:path w="385791" h="405889" extrusionOk="0">
                    <a:moveTo>
                      <a:pt x="1033" y="240917"/>
                    </a:moveTo>
                    <a:lnTo>
                      <a:pt x="1033" y="240917"/>
                    </a:lnTo>
                    <a:cubicBezTo>
                      <a:pt x="1033" y="248061"/>
                      <a:pt x="1699" y="255204"/>
                      <a:pt x="2176" y="262158"/>
                    </a:cubicBezTo>
                    <a:cubicBezTo>
                      <a:pt x="19121" y="249575"/>
                      <a:pt x="38923" y="241393"/>
                      <a:pt x="59802" y="238345"/>
                    </a:cubicBezTo>
                    <a:cubicBezTo>
                      <a:pt x="109713" y="233011"/>
                      <a:pt x="106570" y="270921"/>
                      <a:pt x="73232" y="272540"/>
                    </a:cubicBezTo>
                    <a:cubicBezTo>
                      <a:pt x="49753" y="272854"/>
                      <a:pt x="26531" y="277502"/>
                      <a:pt x="4747" y="286256"/>
                    </a:cubicBezTo>
                    <a:cubicBezTo>
                      <a:pt x="12844" y="352169"/>
                      <a:pt x="30941" y="405128"/>
                      <a:pt x="33322" y="405890"/>
                    </a:cubicBezTo>
                    <a:cubicBezTo>
                      <a:pt x="77766" y="403366"/>
                      <a:pt x="121972" y="397727"/>
                      <a:pt x="165624" y="389031"/>
                    </a:cubicBezTo>
                    <a:cubicBezTo>
                      <a:pt x="153147" y="362551"/>
                      <a:pt x="124953" y="327404"/>
                      <a:pt x="139336" y="324546"/>
                    </a:cubicBezTo>
                    <a:cubicBezTo>
                      <a:pt x="153718" y="321689"/>
                      <a:pt x="169435" y="353121"/>
                      <a:pt x="177436" y="386649"/>
                    </a:cubicBezTo>
                    <a:cubicBezTo>
                      <a:pt x="210059" y="380487"/>
                      <a:pt x="242129" y="371724"/>
                      <a:pt x="273353" y="360456"/>
                    </a:cubicBezTo>
                    <a:cubicBezTo>
                      <a:pt x="251445" y="341406"/>
                      <a:pt x="217441" y="317879"/>
                      <a:pt x="230490" y="307782"/>
                    </a:cubicBezTo>
                    <a:cubicBezTo>
                      <a:pt x="243539" y="297686"/>
                      <a:pt x="270304" y="331023"/>
                      <a:pt x="286497" y="355407"/>
                    </a:cubicBezTo>
                    <a:cubicBezTo>
                      <a:pt x="301223" y="349292"/>
                      <a:pt x="315139" y="341396"/>
                      <a:pt x="327931" y="331881"/>
                    </a:cubicBezTo>
                    <a:cubicBezTo>
                      <a:pt x="298403" y="288447"/>
                      <a:pt x="226299" y="279588"/>
                      <a:pt x="235633" y="248156"/>
                    </a:cubicBezTo>
                    <a:cubicBezTo>
                      <a:pt x="244968" y="216723"/>
                      <a:pt x="312500" y="260348"/>
                      <a:pt x="342790" y="318546"/>
                    </a:cubicBezTo>
                    <a:cubicBezTo>
                      <a:pt x="378413" y="281589"/>
                      <a:pt x="388795" y="229391"/>
                      <a:pt x="385081" y="185196"/>
                    </a:cubicBezTo>
                    <a:cubicBezTo>
                      <a:pt x="354124" y="181576"/>
                      <a:pt x="294498" y="188148"/>
                      <a:pt x="298784" y="166146"/>
                    </a:cubicBezTo>
                    <a:cubicBezTo>
                      <a:pt x="303070" y="144143"/>
                      <a:pt x="346409" y="148143"/>
                      <a:pt x="381461" y="161097"/>
                    </a:cubicBezTo>
                    <a:cubicBezTo>
                      <a:pt x="378175" y="143486"/>
                      <a:pt x="371126" y="126779"/>
                      <a:pt x="360792" y="112139"/>
                    </a:cubicBezTo>
                    <a:cubicBezTo>
                      <a:pt x="328121" y="70229"/>
                      <a:pt x="228490" y="123474"/>
                      <a:pt x="228490" y="123474"/>
                    </a:cubicBezTo>
                    <a:cubicBezTo>
                      <a:pt x="228490" y="123474"/>
                      <a:pt x="239158" y="23366"/>
                      <a:pt x="201153" y="6030"/>
                    </a:cubicBezTo>
                    <a:cubicBezTo>
                      <a:pt x="179245" y="-3495"/>
                      <a:pt x="140574" y="-3495"/>
                      <a:pt x="101807" y="18984"/>
                    </a:cubicBezTo>
                    <a:cubicBezTo>
                      <a:pt x="123524" y="20794"/>
                      <a:pt x="149432" y="27652"/>
                      <a:pt x="160386" y="42797"/>
                    </a:cubicBezTo>
                    <a:cubicBezTo>
                      <a:pt x="173911" y="61847"/>
                      <a:pt x="152575" y="72515"/>
                      <a:pt x="139050" y="63657"/>
                    </a:cubicBezTo>
                    <a:cubicBezTo>
                      <a:pt x="129525" y="57275"/>
                      <a:pt x="111618" y="37463"/>
                      <a:pt x="79519" y="35082"/>
                    </a:cubicBezTo>
                    <a:cubicBezTo>
                      <a:pt x="65660" y="46588"/>
                      <a:pt x="53420" y="59923"/>
                      <a:pt x="43133" y="74706"/>
                    </a:cubicBezTo>
                    <a:cubicBezTo>
                      <a:pt x="39514" y="79849"/>
                      <a:pt x="36085" y="85374"/>
                      <a:pt x="32656" y="91279"/>
                    </a:cubicBezTo>
                    <a:cubicBezTo>
                      <a:pt x="69879" y="74506"/>
                      <a:pt x="112647" y="75277"/>
                      <a:pt x="149242" y="93374"/>
                    </a:cubicBezTo>
                    <a:cubicBezTo>
                      <a:pt x="192485" y="114806"/>
                      <a:pt x="168292" y="160049"/>
                      <a:pt x="131144" y="142238"/>
                    </a:cubicBezTo>
                    <a:cubicBezTo>
                      <a:pt x="93997" y="124426"/>
                      <a:pt x="58659" y="107662"/>
                      <a:pt x="19225" y="117568"/>
                    </a:cubicBezTo>
                    <a:cubicBezTo>
                      <a:pt x="5309" y="153115"/>
                      <a:pt x="-1177" y="191139"/>
                      <a:pt x="175" y="229296"/>
                    </a:cubicBezTo>
                    <a:cubicBezTo>
                      <a:pt x="19435" y="215180"/>
                      <a:pt x="41133" y="204751"/>
                      <a:pt x="64183" y="198531"/>
                    </a:cubicBezTo>
                    <a:cubicBezTo>
                      <a:pt x="107141" y="187291"/>
                      <a:pt x="120095" y="212913"/>
                      <a:pt x="72946" y="217581"/>
                    </a:cubicBezTo>
                    <a:cubicBezTo>
                      <a:pt x="47638" y="220391"/>
                      <a:pt x="23169" y="228325"/>
                      <a:pt x="1033" y="240917"/>
                    </a:cubicBezTo>
                    <a:close/>
                    <a:moveTo>
                      <a:pt x="53230" y="171956"/>
                    </a:moveTo>
                    <a:cubicBezTo>
                      <a:pt x="50277" y="158049"/>
                      <a:pt x="80757" y="154049"/>
                      <a:pt x="85805" y="165288"/>
                    </a:cubicBezTo>
                    <a:cubicBezTo>
                      <a:pt x="90091" y="175004"/>
                      <a:pt x="56182" y="185862"/>
                      <a:pt x="53230" y="171956"/>
                    </a:cubicBezTo>
                    <a:close/>
                    <a:moveTo>
                      <a:pt x="313834" y="249013"/>
                    </a:moveTo>
                    <a:cubicBezTo>
                      <a:pt x="316691" y="241393"/>
                      <a:pt x="337075" y="250061"/>
                      <a:pt x="335265" y="259491"/>
                    </a:cubicBezTo>
                    <a:cubicBezTo>
                      <a:pt x="332693" y="272159"/>
                      <a:pt x="311071" y="256633"/>
                      <a:pt x="313834" y="249013"/>
                    </a:cubicBezTo>
                    <a:close/>
                    <a:moveTo>
                      <a:pt x="170006" y="297781"/>
                    </a:moveTo>
                    <a:cubicBezTo>
                      <a:pt x="184865" y="291875"/>
                      <a:pt x="208106" y="328833"/>
                      <a:pt x="191818" y="337310"/>
                    </a:cubicBezTo>
                    <a:cubicBezTo>
                      <a:pt x="175531" y="345787"/>
                      <a:pt x="157433" y="302734"/>
                      <a:pt x="170006" y="297781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22"/>
              <p:cNvSpPr/>
              <p:nvPr/>
            </p:nvSpPr>
            <p:spPr>
              <a:xfrm>
                <a:off x="7712946" y="3172112"/>
                <a:ext cx="251132" cy="273026"/>
              </a:xfrm>
              <a:custGeom>
                <a:avLst/>
                <a:gdLst/>
                <a:ahLst/>
                <a:cxnLst/>
                <a:rect l="l" t="t" r="r" b="b"/>
                <a:pathLst>
                  <a:path w="251132" h="273026" extrusionOk="0">
                    <a:moveTo>
                      <a:pt x="149" y="271834"/>
                    </a:moveTo>
                    <a:cubicBezTo>
                      <a:pt x="22533" y="234401"/>
                      <a:pt x="44631" y="196777"/>
                      <a:pt x="68158" y="160011"/>
                    </a:cubicBezTo>
                    <a:cubicBezTo>
                      <a:pt x="79140" y="142932"/>
                      <a:pt x="90570" y="126168"/>
                      <a:pt x="102447" y="109719"/>
                    </a:cubicBezTo>
                    <a:lnTo>
                      <a:pt x="97114" y="108480"/>
                    </a:lnTo>
                    <a:lnTo>
                      <a:pt x="88255" y="106766"/>
                    </a:lnTo>
                    <a:cubicBezTo>
                      <a:pt x="81397" y="105528"/>
                      <a:pt x="74444" y="104575"/>
                      <a:pt x="67491" y="103813"/>
                    </a:cubicBezTo>
                    <a:cubicBezTo>
                      <a:pt x="60538" y="103051"/>
                      <a:pt x="54442" y="102861"/>
                      <a:pt x="47869" y="102765"/>
                    </a:cubicBezTo>
                    <a:cubicBezTo>
                      <a:pt x="40830" y="102384"/>
                      <a:pt x="33772" y="102765"/>
                      <a:pt x="26819" y="103908"/>
                    </a:cubicBezTo>
                    <a:cubicBezTo>
                      <a:pt x="25962" y="103908"/>
                      <a:pt x="25867" y="102765"/>
                      <a:pt x="26819" y="102765"/>
                    </a:cubicBezTo>
                    <a:cubicBezTo>
                      <a:pt x="33868" y="102765"/>
                      <a:pt x="41011" y="102098"/>
                      <a:pt x="48060" y="102003"/>
                    </a:cubicBezTo>
                    <a:cubicBezTo>
                      <a:pt x="55109" y="101908"/>
                      <a:pt x="61585" y="102003"/>
                      <a:pt x="68443" y="102479"/>
                    </a:cubicBezTo>
                    <a:cubicBezTo>
                      <a:pt x="75301" y="102956"/>
                      <a:pt x="81112" y="103527"/>
                      <a:pt x="87493" y="104480"/>
                    </a:cubicBezTo>
                    <a:lnTo>
                      <a:pt x="97876" y="106289"/>
                    </a:lnTo>
                    <a:cubicBezTo>
                      <a:pt x="99971" y="106289"/>
                      <a:pt x="102162" y="107052"/>
                      <a:pt x="104162" y="107623"/>
                    </a:cubicBezTo>
                    <a:cubicBezTo>
                      <a:pt x="116287" y="90983"/>
                      <a:pt x="128994" y="74666"/>
                      <a:pt x="142262" y="58664"/>
                    </a:cubicBezTo>
                    <a:cubicBezTo>
                      <a:pt x="103543" y="39757"/>
                      <a:pt x="62281" y="26575"/>
                      <a:pt x="19771" y="19517"/>
                    </a:cubicBezTo>
                    <a:cubicBezTo>
                      <a:pt x="19009" y="19517"/>
                      <a:pt x="19294" y="18278"/>
                      <a:pt x="19771" y="18469"/>
                    </a:cubicBezTo>
                    <a:cubicBezTo>
                      <a:pt x="62919" y="24412"/>
                      <a:pt x="104867" y="37109"/>
                      <a:pt x="144072" y="56093"/>
                    </a:cubicBezTo>
                    <a:cubicBezTo>
                      <a:pt x="151216" y="47330"/>
                      <a:pt x="158359" y="38567"/>
                      <a:pt x="165598" y="29899"/>
                    </a:cubicBezTo>
                    <a:cubicBezTo>
                      <a:pt x="172837" y="21231"/>
                      <a:pt x="182362" y="10849"/>
                      <a:pt x="189697" y="276"/>
                    </a:cubicBezTo>
                    <a:cubicBezTo>
                      <a:pt x="190173" y="-390"/>
                      <a:pt x="191126" y="276"/>
                      <a:pt x="190649" y="943"/>
                    </a:cubicBezTo>
                    <a:cubicBezTo>
                      <a:pt x="180534" y="12030"/>
                      <a:pt x="170990" y="23631"/>
                      <a:pt x="162074" y="35709"/>
                    </a:cubicBezTo>
                    <a:lnTo>
                      <a:pt x="162074" y="35709"/>
                    </a:lnTo>
                    <a:cubicBezTo>
                      <a:pt x="178048" y="46882"/>
                      <a:pt x="193249" y="59093"/>
                      <a:pt x="207604" y="72285"/>
                    </a:cubicBezTo>
                    <a:cubicBezTo>
                      <a:pt x="222463" y="85430"/>
                      <a:pt x="237036" y="99146"/>
                      <a:pt x="251133" y="113147"/>
                    </a:cubicBezTo>
                    <a:cubicBezTo>
                      <a:pt x="251133" y="113624"/>
                      <a:pt x="251133" y="114481"/>
                      <a:pt x="250371" y="114005"/>
                    </a:cubicBezTo>
                    <a:cubicBezTo>
                      <a:pt x="236369" y="100098"/>
                      <a:pt x="221796" y="86858"/>
                      <a:pt x="206746" y="74286"/>
                    </a:cubicBezTo>
                    <a:cubicBezTo>
                      <a:pt x="191697" y="61712"/>
                      <a:pt x="175695" y="50187"/>
                      <a:pt x="160550" y="37710"/>
                    </a:cubicBezTo>
                    <a:cubicBezTo>
                      <a:pt x="160550" y="37710"/>
                      <a:pt x="160550" y="37710"/>
                      <a:pt x="160550" y="37710"/>
                    </a:cubicBezTo>
                    <a:lnTo>
                      <a:pt x="150072" y="51425"/>
                    </a:lnTo>
                    <a:lnTo>
                      <a:pt x="144834" y="58283"/>
                    </a:lnTo>
                    <a:lnTo>
                      <a:pt x="144834" y="58760"/>
                    </a:lnTo>
                    <a:lnTo>
                      <a:pt x="127403" y="81620"/>
                    </a:lnTo>
                    <a:cubicBezTo>
                      <a:pt x="134175" y="91421"/>
                      <a:pt x="139976" y="101851"/>
                      <a:pt x="144739" y="112766"/>
                    </a:cubicBezTo>
                    <a:cubicBezTo>
                      <a:pt x="149787" y="123339"/>
                      <a:pt x="154264" y="134293"/>
                      <a:pt x="158169" y="145247"/>
                    </a:cubicBezTo>
                    <a:cubicBezTo>
                      <a:pt x="166284" y="168097"/>
                      <a:pt x="172656" y="191529"/>
                      <a:pt x="177219" y="215351"/>
                    </a:cubicBezTo>
                    <a:cubicBezTo>
                      <a:pt x="177219" y="216018"/>
                      <a:pt x="176266" y="216398"/>
                      <a:pt x="176076" y="215351"/>
                    </a:cubicBezTo>
                    <a:cubicBezTo>
                      <a:pt x="171333" y="191900"/>
                      <a:pt x="164513" y="168916"/>
                      <a:pt x="155692" y="146675"/>
                    </a:cubicBezTo>
                    <a:cubicBezTo>
                      <a:pt x="151406" y="135150"/>
                      <a:pt x="146167" y="124006"/>
                      <a:pt x="141310" y="112957"/>
                    </a:cubicBezTo>
                    <a:cubicBezTo>
                      <a:pt x="136452" y="101908"/>
                      <a:pt x="131022" y="93050"/>
                      <a:pt x="126641" y="82858"/>
                    </a:cubicBezTo>
                    <a:cubicBezTo>
                      <a:pt x="121688" y="89525"/>
                      <a:pt x="116640" y="96193"/>
                      <a:pt x="111782" y="102956"/>
                    </a:cubicBezTo>
                    <a:lnTo>
                      <a:pt x="107591" y="108861"/>
                    </a:lnTo>
                    <a:cubicBezTo>
                      <a:pt x="107591" y="109337"/>
                      <a:pt x="107591" y="109909"/>
                      <a:pt x="107020" y="109909"/>
                    </a:cubicBezTo>
                    <a:lnTo>
                      <a:pt x="107020" y="109909"/>
                    </a:lnTo>
                    <a:cubicBezTo>
                      <a:pt x="91684" y="131340"/>
                      <a:pt x="77016" y="153343"/>
                      <a:pt x="62728" y="175631"/>
                    </a:cubicBezTo>
                    <a:cubicBezTo>
                      <a:pt x="63643" y="177137"/>
                      <a:pt x="64319" y="178775"/>
                      <a:pt x="64729" y="180489"/>
                    </a:cubicBezTo>
                    <a:cubicBezTo>
                      <a:pt x="65681" y="183156"/>
                      <a:pt x="66538" y="185919"/>
                      <a:pt x="67300" y="188586"/>
                    </a:cubicBezTo>
                    <a:cubicBezTo>
                      <a:pt x="68624" y="194053"/>
                      <a:pt x="69672" y="199587"/>
                      <a:pt x="70444" y="205159"/>
                    </a:cubicBezTo>
                    <a:cubicBezTo>
                      <a:pt x="71396" y="210493"/>
                      <a:pt x="72158" y="215732"/>
                      <a:pt x="72634" y="221066"/>
                    </a:cubicBezTo>
                    <a:cubicBezTo>
                      <a:pt x="72739" y="227152"/>
                      <a:pt x="73187" y="233220"/>
                      <a:pt x="73968" y="239258"/>
                    </a:cubicBezTo>
                    <a:cubicBezTo>
                      <a:pt x="73968" y="240116"/>
                      <a:pt x="72730" y="240211"/>
                      <a:pt x="72920" y="239258"/>
                    </a:cubicBezTo>
                    <a:cubicBezTo>
                      <a:pt x="73320" y="233572"/>
                      <a:pt x="72901" y="227867"/>
                      <a:pt x="71682" y="222304"/>
                    </a:cubicBezTo>
                    <a:cubicBezTo>
                      <a:pt x="70825" y="216589"/>
                      <a:pt x="69777" y="210779"/>
                      <a:pt x="68443" y="205159"/>
                    </a:cubicBezTo>
                    <a:cubicBezTo>
                      <a:pt x="67110" y="199539"/>
                      <a:pt x="65872" y="194872"/>
                      <a:pt x="64347" y="189824"/>
                    </a:cubicBezTo>
                    <a:cubicBezTo>
                      <a:pt x="63586" y="187252"/>
                      <a:pt x="62728" y="184775"/>
                      <a:pt x="61871" y="182299"/>
                    </a:cubicBezTo>
                    <a:cubicBezTo>
                      <a:pt x="61014" y="179822"/>
                      <a:pt x="60728" y="179537"/>
                      <a:pt x="60347" y="178108"/>
                    </a:cubicBezTo>
                    <a:cubicBezTo>
                      <a:pt x="53680" y="188586"/>
                      <a:pt x="47012" y="199063"/>
                      <a:pt x="40535" y="209636"/>
                    </a:cubicBezTo>
                    <a:lnTo>
                      <a:pt x="2435" y="272501"/>
                    </a:lnTo>
                    <a:cubicBezTo>
                      <a:pt x="1197" y="273644"/>
                      <a:pt x="-518" y="272691"/>
                      <a:pt x="149" y="27183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22"/>
              <p:cNvSpPr/>
              <p:nvPr/>
            </p:nvSpPr>
            <p:spPr>
              <a:xfrm>
                <a:off x="8058256" y="3366183"/>
                <a:ext cx="258437" cy="369204"/>
              </a:xfrm>
              <a:custGeom>
                <a:avLst/>
                <a:gdLst/>
                <a:ahLst/>
                <a:cxnLst/>
                <a:rect l="l" t="t" r="r" b="b"/>
                <a:pathLst>
                  <a:path w="258437" h="369204" extrusionOk="0">
                    <a:moveTo>
                      <a:pt x="25" y="364941"/>
                    </a:moveTo>
                    <a:cubicBezTo>
                      <a:pt x="596" y="343701"/>
                      <a:pt x="3930" y="322364"/>
                      <a:pt x="6216" y="301314"/>
                    </a:cubicBezTo>
                    <a:cubicBezTo>
                      <a:pt x="8502" y="280264"/>
                      <a:pt x="10979" y="258928"/>
                      <a:pt x="13265" y="237782"/>
                    </a:cubicBezTo>
                    <a:cubicBezTo>
                      <a:pt x="16141" y="196568"/>
                      <a:pt x="21704" y="155591"/>
                      <a:pt x="29933" y="115100"/>
                    </a:cubicBezTo>
                    <a:cubicBezTo>
                      <a:pt x="37039" y="80229"/>
                      <a:pt x="54422" y="48282"/>
                      <a:pt x="79844" y="23375"/>
                    </a:cubicBezTo>
                    <a:cubicBezTo>
                      <a:pt x="92989" y="10249"/>
                      <a:pt x="110239" y="2020"/>
                      <a:pt x="128707" y="38"/>
                    </a:cubicBezTo>
                    <a:cubicBezTo>
                      <a:pt x="147338" y="-524"/>
                      <a:pt x="165626" y="5106"/>
                      <a:pt x="180714" y="16040"/>
                    </a:cubicBezTo>
                    <a:cubicBezTo>
                      <a:pt x="197831" y="28709"/>
                      <a:pt x="212594" y="44282"/>
                      <a:pt x="224339" y="62046"/>
                    </a:cubicBezTo>
                    <a:cubicBezTo>
                      <a:pt x="237016" y="79648"/>
                      <a:pt x="248418" y="98146"/>
                      <a:pt x="258438" y="117386"/>
                    </a:cubicBezTo>
                    <a:cubicBezTo>
                      <a:pt x="258438" y="118148"/>
                      <a:pt x="257676" y="118625"/>
                      <a:pt x="257295" y="117386"/>
                    </a:cubicBezTo>
                    <a:cubicBezTo>
                      <a:pt x="238397" y="85278"/>
                      <a:pt x="213347" y="57208"/>
                      <a:pt x="183572" y="34805"/>
                    </a:cubicBezTo>
                    <a:cubicBezTo>
                      <a:pt x="170275" y="24041"/>
                      <a:pt x="154111" y="17422"/>
                      <a:pt x="137090" y="15755"/>
                    </a:cubicBezTo>
                    <a:cubicBezTo>
                      <a:pt x="120278" y="15526"/>
                      <a:pt x="104066" y="22003"/>
                      <a:pt x="92036" y="33757"/>
                    </a:cubicBezTo>
                    <a:cubicBezTo>
                      <a:pt x="68319" y="56598"/>
                      <a:pt x="51764" y="85859"/>
                      <a:pt x="44411" y="117958"/>
                    </a:cubicBezTo>
                    <a:cubicBezTo>
                      <a:pt x="35724" y="155248"/>
                      <a:pt x="29552" y="193091"/>
                      <a:pt x="25933" y="231210"/>
                    </a:cubicBezTo>
                    <a:cubicBezTo>
                      <a:pt x="22980" y="253594"/>
                      <a:pt x="20123" y="276073"/>
                      <a:pt x="17170" y="298552"/>
                    </a:cubicBezTo>
                    <a:cubicBezTo>
                      <a:pt x="14217" y="321031"/>
                      <a:pt x="12312" y="343701"/>
                      <a:pt x="7645" y="365798"/>
                    </a:cubicBezTo>
                    <a:cubicBezTo>
                      <a:pt x="7407" y="367903"/>
                      <a:pt x="5511" y="369418"/>
                      <a:pt x="3406" y="369180"/>
                    </a:cubicBezTo>
                    <a:cubicBezTo>
                      <a:pt x="1301" y="368942"/>
                      <a:pt x="-213" y="367046"/>
                      <a:pt x="25" y="36494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2"/>
              <p:cNvSpPr/>
              <p:nvPr/>
            </p:nvSpPr>
            <p:spPr>
              <a:xfrm>
                <a:off x="8135609" y="3355863"/>
                <a:ext cx="319116" cy="306586"/>
              </a:xfrm>
              <a:custGeom>
                <a:avLst/>
                <a:gdLst/>
                <a:ahLst/>
                <a:cxnLst/>
                <a:rect l="l" t="t" r="r" b="b"/>
                <a:pathLst>
                  <a:path w="319116" h="306586" extrusionOk="0">
                    <a:moveTo>
                      <a:pt x="26970" y="210574"/>
                    </a:moveTo>
                    <a:cubicBezTo>
                      <a:pt x="33562" y="219442"/>
                      <a:pt x="41353" y="227367"/>
                      <a:pt x="50116" y="234101"/>
                    </a:cubicBezTo>
                    <a:cubicBezTo>
                      <a:pt x="46592" y="213432"/>
                      <a:pt x="42401" y="176951"/>
                      <a:pt x="52783" y="157044"/>
                    </a:cubicBezTo>
                    <a:cubicBezTo>
                      <a:pt x="69071" y="126659"/>
                      <a:pt x="88216" y="141804"/>
                      <a:pt x="78596" y="168284"/>
                    </a:cubicBezTo>
                    <a:cubicBezTo>
                      <a:pt x="68880" y="192115"/>
                      <a:pt x="63584" y="217518"/>
                      <a:pt x="62975" y="243245"/>
                    </a:cubicBezTo>
                    <a:cubicBezTo>
                      <a:pt x="85025" y="257094"/>
                      <a:pt x="108657" y="268258"/>
                      <a:pt x="133365" y="276487"/>
                    </a:cubicBezTo>
                    <a:cubicBezTo>
                      <a:pt x="130745" y="264581"/>
                      <a:pt x="129974" y="252341"/>
                      <a:pt x="131079" y="240197"/>
                    </a:cubicBezTo>
                    <a:cubicBezTo>
                      <a:pt x="134317" y="207717"/>
                      <a:pt x="159177" y="208288"/>
                      <a:pt x="152701" y="242102"/>
                    </a:cubicBezTo>
                    <a:cubicBezTo>
                      <a:pt x="150319" y="255208"/>
                      <a:pt x="149205" y="268505"/>
                      <a:pt x="149367" y="281821"/>
                    </a:cubicBezTo>
                    <a:cubicBezTo>
                      <a:pt x="185257" y="292880"/>
                      <a:pt x="221938" y="301167"/>
                      <a:pt x="259095" y="306586"/>
                    </a:cubicBezTo>
                    <a:cubicBezTo>
                      <a:pt x="278078" y="281974"/>
                      <a:pt x="293385" y="254732"/>
                      <a:pt x="304529" y="225719"/>
                    </a:cubicBezTo>
                    <a:cubicBezTo>
                      <a:pt x="278145" y="219052"/>
                      <a:pt x="224519" y="217528"/>
                      <a:pt x="225662" y="198668"/>
                    </a:cubicBezTo>
                    <a:cubicBezTo>
                      <a:pt x="227186" y="173236"/>
                      <a:pt x="279097" y="192763"/>
                      <a:pt x="309482" y="211241"/>
                    </a:cubicBezTo>
                    <a:cubicBezTo>
                      <a:pt x="316550" y="189124"/>
                      <a:pt x="319769" y="165959"/>
                      <a:pt x="319007" y="142756"/>
                    </a:cubicBezTo>
                    <a:cubicBezTo>
                      <a:pt x="295185" y="136156"/>
                      <a:pt x="270725" y="132098"/>
                      <a:pt x="246045" y="130660"/>
                    </a:cubicBezTo>
                    <a:cubicBezTo>
                      <a:pt x="191562" y="125992"/>
                      <a:pt x="194229" y="95131"/>
                      <a:pt x="233758" y="95798"/>
                    </a:cubicBezTo>
                    <a:cubicBezTo>
                      <a:pt x="262333" y="96370"/>
                      <a:pt x="299671" y="114181"/>
                      <a:pt x="317102" y="123421"/>
                    </a:cubicBezTo>
                    <a:cubicBezTo>
                      <a:pt x="305767" y="49316"/>
                      <a:pt x="249284" y="1882"/>
                      <a:pt x="203945" y="72"/>
                    </a:cubicBezTo>
                    <a:cubicBezTo>
                      <a:pt x="127745" y="-2976"/>
                      <a:pt x="155177" y="91798"/>
                      <a:pt x="155177" y="91798"/>
                    </a:cubicBezTo>
                    <a:cubicBezTo>
                      <a:pt x="155177" y="91798"/>
                      <a:pt x="103552" y="55507"/>
                      <a:pt x="54784" y="56460"/>
                    </a:cubicBezTo>
                    <a:cubicBezTo>
                      <a:pt x="6015" y="57412"/>
                      <a:pt x="-25131" y="138089"/>
                      <a:pt x="26970" y="210574"/>
                    </a:cubicBezTo>
                    <a:close/>
                    <a:moveTo>
                      <a:pt x="230520" y="73510"/>
                    </a:moveTo>
                    <a:cubicBezTo>
                      <a:pt x="228805" y="62842"/>
                      <a:pt x="262810" y="60270"/>
                      <a:pt x="264619" y="73510"/>
                    </a:cubicBezTo>
                    <a:cubicBezTo>
                      <a:pt x="266905" y="89321"/>
                      <a:pt x="232234" y="84368"/>
                      <a:pt x="230520" y="73510"/>
                    </a:cubicBezTo>
                    <a:close/>
                    <a:moveTo>
                      <a:pt x="285193" y="184762"/>
                    </a:moveTo>
                    <a:cubicBezTo>
                      <a:pt x="284527" y="177809"/>
                      <a:pt x="299195" y="176570"/>
                      <a:pt x="302529" y="185333"/>
                    </a:cubicBezTo>
                    <a:cubicBezTo>
                      <a:pt x="305005" y="191048"/>
                      <a:pt x="285955" y="191620"/>
                      <a:pt x="285193" y="184762"/>
                    </a:cubicBezTo>
                    <a:close/>
                    <a:moveTo>
                      <a:pt x="102218" y="191239"/>
                    </a:moveTo>
                    <a:cubicBezTo>
                      <a:pt x="113743" y="192858"/>
                      <a:pt x="120315" y="233911"/>
                      <a:pt x="100503" y="233053"/>
                    </a:cubicBezTo>
                    <a:cubicBezTo>
                      <a:pt x="85930" y="232482"/>
                      <a:pt x="92502" y="189810"/>
                      <a:pt x="102218" y="191239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2"/>
              <p:cNvSpPr/>
              <p:nvPr/>
            </p:nvSpPr>
            <p:spPr>
              <a:xfrm>
                <a:off x="8253676" y="3577200"/>
                <a:ext cx="5296" cy="16499"/>
              </a:xfrm>
              <a:custGeom>
                <a:avLst/>
                <a:gdLst/>
                <a:ahLst/>
                <a:cxnLst/>
                <a:rect l="l" t="t" r="r" b="b"/>
                <a:pathLst>
                  <a:path w="5296" h="16499" extrusionOk="0">
                    <a:moveTo>
                      <a:pt x="58" y="15526"/>
                    </a:moveTo>
                    <a:cubicBezTo>
                      <a:pt x="1963" y="10382"/>
                      <a:pt x="3677" y="5144"/>
                      <a:pt x="5296" y="0"/>
                    </a:cubicBezTo>
                    <a:cubicBezTo>
                      <a:pt x="3744" y="5229"/>
                      <a:pt x="2477" y="10544"/>
                      <a:pt x="1487" y="15907"/>
                    </a:cubicBezTo>
                    <a:cubicBezTo>
                      <a:pt x="1296" y="16954"/>
                      <a:pt x="-323" y="16478"/>
                      <a:pt x="58" y="1552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2"/>
              <p:cNvSpPr/>
              <p:nvPr/>
            </p:nvSpPr>
            <p:spPr>
              <a:xfrm>
                <a:off x="8259640" y="3451946"/>
                <a:ext cx="160001" cy="207207"/>
              </a:xfrm>
              <a:custGeom>
                <a:avLst/>
                <a:gdLst/>
                <a:ahLst/>
                <a:cxnLst/>
                <a:rect l="l" t="t" r="r" b="b"/>
                <a:pathLst>
                  <a:path w="160001" h="207207" extrusionOk="0">
                    <a:moveTo>
                      <a:pt x="14192" y="74771"/>
                    </a:moveTo>
                    <a:cubicBezTo>
                      <a:pt x="17812" y="64198"/>
                      <a:pt x="21812" y="53816"/>
                      <a:pt x="25908" y="43529"/>
                    </a:cubicBezTo>
                    <a:cubicBezTo>
                      <a:pt x="28099" y="38005"/>
                      <a:pt x="30385" y="32480"/>
                      <a:pt x="32766" y="27051"/>
                    </a:cubicBezTo>
                    <a:cubicBezTo>
                      <a:pt x="34480" y="22231"/>
                      <a:pt x="36747" y="17631"/>
                      <a:pt x="39529" y="13335"/>
                    </a:cubicBezTo>
                    <a:cubicBezTo>
                      <a:pt x="37186" y="9039"/>
                      <a:pt x="35147" y="4582"/>
                      <a:pt x="33433" y="0"/>
                    </a:cubicBezTo>
                    <a:lnTo>
                      <a:pt x="34099" y="0"/>
                    </a:lnTo>
                    <a:cubicBezTo>
                      <a:pt x="39700" y="7249"/>
                      <a:pt x="44672" y="14964"/>
                      <a:pt x="48959" y="23051"/>
                    </a:cubicBezTo>
                    <a:cubicBezTo>
                      <a:pt x="51054" y="26575"/>
                      <a:pt x="53054" y="30289"/>
                      <a:pt x="55150" y="33909"/>
                    </a:cubicBezTo>
                    <a:cubicBezTo>
                      <a:pt x="59436" y="34338"/>
                      <a:pt x="63703" y="35005"/>
                      <a:pt x="67913" y="35909"/>
                    </a:cubicBezTo>
                    <a:cubicBezTo>
                      <a:pt x="72485" y="36767"/>
                      <a:pt x="77438" y="37624"/>
                      <a:pt x="81629" y="38671"/>
                    </a:cubicBezTo>
                    <a:lnTo>
                      <a:pt x="95155" y="41815"/>
                    </a:lnTo>
                    <a:cubicBezTo>
                      <a:pt x="99631" y="42863"/>
                      <a:pt x="104108" y="44387"/>
                      <a:pt x="108680" y="45053"/>
                    </a:cubicBezTo>
                    <a:cubicBezTo>
                      <a:pt x="109071" y="44910"/>
                      <a:pt x="109509" y="45110"/>
                      <a:pt x="109661" y="45501"/>
                    </a:cubicBezTo>
                    <a:cubicBezTo>
                      <a:pt x="109804" y="45901"/>
                      <a:pt x="109604" y="46339"/>
                      <a:pt x="109214" y="46482"/>
                    </a:cubicBezTo>
                    <a:cubicBezTo>
                      <a:pt x="109042" y="46549"/>
                      <a:pt x="108852" y="46549"/>
                      <a:pt x="108680" y="46482"/>
                    </a:cubicBezTo>
                    <a:cubicBezTo>
                      <a:pt x="104032" y="44853"/>
                      <a:pt x="99251" y="43615"/>
                      <a:pt x="94393" y="42767"/>
                    </a:cubicBezTo>
                    <a:cubicBezTo>
                      <a:pt x="90135" y="41815"/>
                      <a:pt x="85753" y="41053"/>
                      <a:pt x="81248" y="40481"/>
                    </a:cubicBezTo>
                    <a:cubicBezTo>
                      <a:pt x="76867" y="39814"/>
                      <a:pt x="72390" y="39243"/>
                      <a:pt x="67913" y="38767"/>
                    </a:cubicBezTo>
                    <a:lnTo>
                      <a:pt x="57817" y="38005"/>
                    </a:lnTo>
                    <a:cubicBezTo>
                      <a:pt x="59722" y="41148"/>
                      <a:pt x="61531" y="44387"/>
                      <a:pt x="63341" y="47530"/>
                    </a:cubicBezTo>
                    <a:lnTo>
                      <a:pt x="64103" y="49149"/>
                    </a:lnTo>
                    <a:cubicBezTo>
                      <a:pt x="67799" y="49035"/>
                      <a:pt x="71485" y="49454"/>
                      <a:pt x="75057" y="50387"/>
                    </a:cubicBezTo>
                    <a:cubicBezTo>
                      <a:pt x="79057" y="51149"/>
                      <a:pt x="82963" y="51816"/>
                      <a:pt x="86868" y="52673"/>
                    </a:cubicBezTo>
                    <a:cubicBezTo>
                      <a:pt x="94774" y="54483"/>
                      <a:pt x="102679" y="56388"/>
                      <a:pt x="110585" y="58579"/>
                    </a:cubicBezTo>
                    <a:cubicBezTo>
                      <a:pt x="127063" y="63151"/>
                      <a:pt x="143351" y="68104"/>
                      <a:pt x="159639" y="73723"/>
                    </a:cubicBezTo>
                    <a:cubicBezTo>
                      <a:pt x="160496" y="73723"/>
                      <a:pt x="159639" y="75438"/>
                      <a:pt x="159068" y="75057"/>
                    </a:cubicBezTo>
                    <a:cubicBezTo>
                      <a:pt x="142885" y="69618"/>
                      <a:pt x="126416" y="65075"/>
                      <a:pt x="109728" y="61436"/>
                    </a:cubicBezTo>
                    <a:cubicBezTo>
                      <a:pt x="102013" y="59627"/>
                      <a:pt x="94202" y="57912"/>
                      <a:pt x="86392" y="56293"/>
                    </a:cubicBezTo>
                    <a:lnTo>
                      <a:pt x="74581" y="53721"/>
                    </a:lnTo>
                    <a:cubicBezTo>
                      <a:pt x="71361" y="53302"/>
                      <a:pt x="68171" y="52635"/>
                      <a:pt x="65056" y="51721"/>
                    </a:cubicBezTo>
                    <a:cubicBezTo>
                      <a:pt x="73438" y="67246"/>
                      <a:pt x="81344" y="82963"/>
                      <a:pt x="88582" y="99346"/>
                    </a:cubicBezTo>
                    <a:cubicBezTo>
                      <a:pt x="104394" y="134303"/>
                      <a:pt x="117729" y="170307"/>
                      <a:pt x="131254" y="206121"/>
                    </a:cubicBezTo>
                    <a:cubicBezTo>
                      <a:pt x="131254" y="207073"/>
                      <a:pt x="130207" y="207645"/>
                      <a:pt x="129826" y="206788"/>
                    </a:cubicBezTo>
                    <a:cubicBezTo>
                      <a:pt x="116834" y="170983"/>
                      <a:pt x="101689" y="135998"/>
                      <a:pt x="84487" y="102013"/>
                    </a:cubicBezTo>
                    <a:lnTo>
                      <a:pt x="74962" y="83439"/>
                    </a:lnTo>
                    <a:lnTo>
                      <a:pt x="74104" y="87249"/>
                    </a:lnTo>
                    <a:cubicBezTo>
                      <a:pt x="73343" y="91440"/>
                      <a:pt x="72580" y="95726"/>
                      <a:pt x="71914" y="99917"/>
                    </a:cubicBezTo>
                    <a:cubicBezTo>
                      <a:pt x="70485" y="108490"/>
                      <a:pt x="69056" y="116967"/>
                      <a:pt x="67723" y="125444"/>
                    </a:cubicBezTo>
                    <a:cubicBezTo>
                      <a:pt x="64132" y="142885"/>
                      <a:pt x="62094" y="160601"/>
                      <a:pt x="61627" y="178403"/>
                    </a:cubicBezTo>
                    <a:cubicBezTo>
                      <a:pt x="61627" y="178823"/>
                      <a:pt x="61284" y="179165"/>
                      <a:pt x="60865" y="179165"/>
                    </a:cubicBezTo>
                    <a:cubicBezTo>
                      <a:pt x="60446" y="179165"/>
                      <a:pt x="60103" y="178823"/>
                      <a:pt x="60103" y="178403"/>
                    </a:cubicBezTo>
                    <a:cubicBezTo>
                      <a:pt x="61217" y="169869"/>
                      <a:pt x="61846" y="161287"/>
                      <a:pt x="62008" y="152686"/>
                    </a:cubicBezTo>
                    <a:cubicBezTo>
                      <a:pt x="62579" y="143732"/>
                      <a:pt x="63246" y="134779"/>
                      <a:pt x="64294" y="125921"/>
                    </a:cubicBezTo>
                    <a:cubicBezTo>
                      <a:pt x="65341" y="117062"/>
                      <a:pt x="66389" y="108871"/>
                      <a:pt x="67818" y="100298"/>
                    </a:cubicBezTo>
                    <a:cubicBezTo>
                      <a:pt x="68485" y="96107"/>
                      <a:pt x="69247" y="91821"/>
                      <a:pt x="70009" y="87630"/>
                    </a:cubicBezTo>
                    <a:cubicBezTo>
                      <a:pt x="70161" y="84325"/>
                      <a:pt x="70971" y="81086"/>
                      <a:pt x="72390" y="78105"/>
                    </a:cubicBezTo>
                    <a:lnTo>
                      <a:pt x="59055" y="51245"/>
                    </a:lnTo>
                    <a:cubicBezTo>
                      <a:pt x="54769" y="42863"/>
                      <a:pt x="50482" y="34480"/>
                      <a:pt x="46101" y="26194"/>
                    </a:cubicBezTo>
                    <a:cubicBezTo>
                      <a:pt x="44291" y="22670"/>
                      <a:pt x="42291" y="19145"/>
                      <a:pt x="40386" y="15526"/>
                    </a:cubicBezTo>
                    <a:cubicBezTo>
                      <a:pt x="38957" y="19907"/>
                      <a:pt x="37271" y="24203"/>
                      <a:pt x="35338" y="28385"/>
                    </a:cubicBezTo>
                    <a:cubicBezTo>
                      <a:pt x="33338" y="33242"/>
                      <a:pt x="31337" y="37910"/>
                      <a:pt x="29432" y="42767"/>
                    </a:cubicBezTo>
                    <a:cubicBezTo>
                      <a:pt x="25051" y="53435"/>
                      <a:pt x="20955" y="64198"/>
                      <a:pt x="16954" y="74867"/>
                    </a:cubicBezTo>
                    <a:cubicBezTo>
                      <a:pt x="11144" y="90106"/>
                      <a:pt x="4763" y="105728"/>
                      <a:pt x="0" y="121634"/>
                    </a:cubicBezTo>
                    <a:cubicBezTo>
                      <a:pt x="5048" y="106299"/>
                      <a:pt x="9525" y="90106"/>
                      <a:pt x="14192" y="7477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22"/>
              <p:cNvSpPr/>
              <p:nvPr/>
            </p:nvSpPr>
            <p:spPr>
              <a:xfrm>
                <a:off x="8258973" y="3573581"/>
                <a:ext cx="1047" cy="3714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3714" extrusionOk="0">
                    <a:moveTo>
                      <a:pt x="0" y="3715"/>
                    </a:moveTo>
                    <a:cubicBezTo>
                      <a:pt x="0" y="2477"/>
                      <a:pt x="762" y="1238"/>
                      <a:pt x="1048" y="0"/>
                    </a:cubicBezTo>
                    <a:cubicBezTo>
                      <a:pt x="667" y="1143"/>
                      <a:pt x="667" y="2381"/>
                      <a:pt x="0" y="371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22"/>
              <p:cNvSpPr/>
              <p:nvPr/>
            </p:nvSpPr>
            <p:spPr>
              <a:xfrm>
                <a:off x="7930932" y="3689881"/>
                <a:ext cx="339852" cy="405765"/>
              </a:xfrm>
              <a:custGeom>
                <a:avLst/>
                <a:gdLst/>
                <a:ahLst/>
                <a:cxnLst/>
                <a:rect l="l" t="t" r="r" b="b"/>
                <a:pathLst>
                  <a:path w="339852" h="405765" extrusionOk="0">
                    <a:moveTo>
                      <a:pt x="0" y="0"/>
                    </a:moveTo>
                    <a:lnTo>
                      <a:pt x="5334" y="113443"/>
                    </a:lnTo>
                    <a:lnTo>
                      <a:pt x="19145" y="405765"/>
                    </a:lnTo>
                    <a:lnTo>
                      <a:pt x="320707" y="405765"/>
                    </a:lnTo>
                    <a:lnTo>
                      <a:pt x="334518" y="113443"/>
                    </a:lnTo>
                    <a:lnTo>
                      <a:pt x="3398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22"/>
              <p:cNvSpPr/>
              <p:nvPr/>
            </p:nvSpPr>
            <p:spPr>
              <a:xfrm>
                <a:off x="7930932" y="3689881"/>
                <a:ext cx="339852" cy="113442"/>
              </a:xfrm>
              <a:custGeom>
                <a:avLst/>
                <a:gdLst/>
                <a:ahLst/>
                <a:cxnLst/>
                <a:rect l="l" t="t" r="r" b="b"/>
                <a:pathLst>
                  <a:path w="339852" h="113442" extrusionOk="0">
                    <a:moveTo>
                      <a:pt x="0" y="0"/>
                    </a:moveTo>
                    <a:lnTo>
                      <a:pt x="5334" y="113443"/>
                    </a:lnTo>
                    <a:lnTo>
                      <a:pt x="334518" y="113443"/>
                    </a:lnTo>
                    <a:lnTo>
                      <a:pt x="3398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2"/>
              <p:cNvSpPr/>
              <p:nvPr/>
            </p:nvSpPr>
            <p:spPr>
              <a:xfrm rot="10800000">
                <a:off x="7909405" y="3643971"/>
                <a:ext cx="382809" cy="91725"/>
              </a:xfrm>
              <a:custGeom>
                <a:avLst/>
                <a:gdLst/>
                <a:ahLst/>
                <a:cxnLst/>
                <a:rect l="l" t="t" r="r" b="b"/>
                <a:pathLst>
                  <a:path w="382809" h="91725" extrusionOk="0">
                    <a:moveTo>
                      <a:pt x="0" y="0"/>
                    </a:moveTo>
                    <a:lnTo>
                      <a:pt x="382810" y="0"/>
                    </a:lnTo>
                    <a:lnTo>
                      <a:pt x="382810" y="91726"/>
                    </a:lnTo>
                    <a:lnTo>
                      <a:pt x="0" y="91726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2"/>
              <p:cNvSpPr/>
              <p:nvPr/>
            </p:nvSpPr>
            <p:spPr>
              <a:xfrm>
                <a:off x="8174296" y="4095646"/>
                <a:ext cx="52959" cy="48006"/>
              </a:xfrm>
              <a:custGeom>
                <a:avLst/>
                <a:gdLst/>
                <a:ahLst/>
                <a:cxnLst/>
                <a:rect l="l" t="t" r="r" b="b"/>
                <a:pathLst>
                  <a:path w="52959" h="48006" extrusionOk="0">
                    <a:moveTo>
                      <a:pt x="0" y="0"/>
                    </a:moveTo>
                    <a:lnTo>
                      <a:pt x="52959" y="0"/>
                    </a:lnTo>
                    <a:lnTo>
                      <a:pt x="52959" y="48006"/>
                    </a:lnTo>
                    <a:lnTo>
                      <a:pt x="0" y="48006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2"/>
              <p:cNvSpPr/>
              <p:nvPr/>
            </p:nvSpPr>
            <p:spPr>
              <a:xfrm>
                <a:off x="8174296" y="4095646"/>
                <a:ext cx="52959" cy="24002"/>
              </a:xfrm>
              <a:custGeom>
                <a:avLst/>
                <a:gdLst/>
                <a:ahLst/>
                <a:cxnLst/>
                <a:rect l="l" t="t" r="r" b="b"/>
                <a:pathLst>
                  <a:path w="52959" h="24002" extrusionOk="0">
                    <a:moveTo>
                      <a:pt x="0" y="0"/>
                    </a:moveTo>
                    <a:lnTo>
                      <a:pt x="52959" y="0"/>
                    </a:lnTo>
                    <a:lnTo>
                      <a:pt x="52959" y="24003"/>
                    </a:lnTo>
                    <a:lnTo>
                      <a:pt x="0" y="24003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22"/>
              <p:cNvSpPr/>
              <p:nvPr/>
            </p:nvSpPr>
            <p:spPr>
              <a:xfrm>
                <a:off x="7974461" y="4095646"/>
                <a:ext cx="52863" cy="48006"/>
              </a:xfrm>
              <a:custGeom>
                <a:avLst/>
                <a:gdLst/>
                <a:ahLst/>
                <a:cxnLst/>
                <a:rect l="l" t="t" r="r" b="b"/>
                <a:pathLst>
                  <a:path w="52863" h="48006" extrusionOk="0">
                    <a:moveTo>
                      <a:pt x="0" y="0"/>
                    </a:moveTo>
                    <a:lnTo>
                      <a:pt x="52864" y="0"/>
                    </a:lnTo>
                    <a:lnTo>
                      <a:pt x="52864" y="48006"/>
                    </a:lnTo>
                    <a:lnTo>
                      <a:pt x="0" y="48006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2"/>
              <p:cNvSpPr/>
              <p:nvPr/>
            </p:nvSpPr>
            <p:spPr>
              <a:xfrm>
                <a:off x="7974461" y="4095646"/>
                <a:ext cx="52863" cy="24002"/>
              </a:xfrm>
              <a:custGeom>
                <a:avLst/>
                <a:gdLst/>
                <a:ahLst/>
                <a:cxnLst/>
                <a:rect l="l" t="t" r="r" b="b"/>
                <a:pathLst>
                  <a:path w="52863" h="24002" extrusionOk="0">
                    <a:moveTo>
                      <a:pt x="0" y="0"/>
                    </a:moveTo>
                    <a:lnTo>
                      <a:pt x="52864" y="0"/>
                    </a:lnTo>
                    <a:lnTo>
                      <a:pt x="52864" y="24003"/>
                    </a:lnTo>
                    <a:lnTo>
                      <a:pt x="0" y="24003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6" name="Google Shape;236;p22"/>
            <p:cNvSpPr/>
            <p:nvPr/>
          </p:nvSpPr>
          <p:spPr>
            <a:xfrm>
              <a:off x="4623661" y="4137651"/>
              <a:ext cx="3976306" cy="9525"/>
            </a:xfrm>
            <a:custGeom>
              <a:avLst/>
              <a:gdLst/>
              <a:ahLst/>
              <a:cxnLst/>
              <a:rect l="l" t="t" r="r" b="b"/>
              <a:pathLst>
                <a:path w="3976306" h="9525" extrusionOk="0">
                  <a:moveTo>
                    <a:pt x="0" y="4763"/>
                  </a:moveTo>
                  <a:lnTo>
                    <a:pt x="497014" y="2477"/>
                  </a:lnTo>
                  <a:lnTo>
                    <a:pt x="994124" y="1619"/>
                  </a:lnTo>
                  <a:lnTo>
                    <a:pt x="1988153" y="0"/>
                  </a:lnTo>
                  <a:lnTo>
                    <a:pt x="2982182" y="1619"/>
                  </a:lnTo>
                  <a:lnTo>
                    <a:pt x="3479292" y="2477"/>
                  </a:lnTo>
                  <a:lnTo>
                    <a:pt x="3976307" y="4763"/>
                  </a:lnTo>
                  <a:lnTo>
                    <a:pt x="3479292" y="7144"/>
                  </a:lnTo>
                  <a:lnTo>
                    <a:pt x="2982182" y="8001"/>
                  </a:lnTo>
                  <a:lnTo>
                    <a:pt x="1988153" y="9525"/>
                  </a:lnTo>
                  <a:lnTo>
                    <a:pt x="994124" y="7906"/>
                  </a:lnTo>
                  <a:lnTo>
                    <a:pt x="497014" y="7144"/>
                  </a:lnTo>
                  <a:lnTo>
                    <a:pt x="0" y="476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5051715" y="3073804"/>
              <a:ext cx="3118484" cy="666368"/>
            </a:xfrm>
            <a:custGeom>
              <a:avLst/>
              <a:gdLst/>
              <a:ahLst/>
              <a:cxnLst/>
              <a:rect l="l" t="t" r="r" b="b"/>
              <a:pathLst>
                <a:path w="3118484" h="666368" extrusionOk="0">
                  <a:moveTo>
                    <a:pt x="0" y="0"/>
                  </a:moveTo>
                  <a:lnTo>
                    <a:pt x="3118485" y="0"/>
                  </a:lnTo>
                  <a:lnTo>
                    <a:pt x="2158079" y="666369"/>
                  </a:lnTo>
                  <a:lnTo>
                    <a:pt x="1970627" y="666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AF9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8" name="Google Shape;238;p22"/>
            <p:cNvGrpSpPr/>
            <p:nvPr/>
          </p:nvGrpSpPr>
          <p:grpSpPr>
            <a:xfrm>
              <a:off x="6545521" y="3704931"/>
              <a:ext cx="1090326" cy="811148"/>
              <a:chOff x="6545521" y="3704931"/>
              <a:chExt cx="1090326" cy="811148"/>
            </a:xfrm>
          </p:grpSpPr>
          <p:sp>
            <p:nvSpPr>
              <p:cNvPr id="239" name="Google Shape;239;p22"/>
              <p:cNvSpPr/>
              <p:nvPr/>
            </p:nvSpPr>
            <p:spPr>
              <a:xfrm>
                <a:off x="6545521" y="3905718"/>
                <a:ext cx="1090326" cy="59245"/>
              </a:xfrm>
              <a:custGeom>
                <a:avLst/>
                <a:gdLst/>
                <a:ahLst/>
                <a:cxnLst/>
                <a:rect l="l" t="t" r="r" b="b"/>
                <a:pathLst>
                  <a:path w="1090326" h="59245" extrusionOk="0">
                    <a:moveTo>
                      <a:pt x="0" y="0"/>
                    </a:moveTo>
                    <a:lnTo>
                      <a:pt x="1090327" y="0"/>
                    </a:lnTo>
                    <a:lnTo>
                      <a:pt x="1090327" y="59246"/>
                    </a:lnTo>
                    <a:lnTo>
                      <a:pt x="0" y="59246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22"/>
              <p:cNvSpPr/>
              <p:nvPr/>
            </p:nvSpPr>
            <p:spPr>
              <a:xfrm>
                <a:off x="6605242" y="3964963"/>
                <a:ext cx="970978" cy="59245"/>
              </a:xfrm>
              <a:custGeom>
                <a:avLst/>
                <a:gdLst/>
                <a:ahLst/>
                <a:cxnLst/>
                <a:rect l="l" t="t" r="r" b="b"/>
                <a:pathLst>
                  <a:path w="970978" h="59245" extrusionOk="0">
                    <a:moveTo>
                      <a:pt x="0" y="0"/>
                    </a:moveTo>
                    <a:lnTo>
                      <a:pt x="970979" y="0"/>
                    </a:lnTo>
                    <a:lnTo>
                      <a:pt x="970979" y="59246"/>
                    </a:lnTo>
                    <a:lnTo>
                      <a:pt x="0" y="5924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22"/>
              <p:cNvSpPr/>
              <p:nvPr/>
            </p:nvSpPr>
            <p:spPr>
              <a:xfrm>
                <a:off x="6581335" y="4024209"/>
                <a:ext cx="130873" cy="491870"/>
              </a:xfrm>
              <a:custGeom>
                <a:avLst/>
                <a:gdLst/>
                <a:ahLst/>
                <a:cxnLst/>
                <a:rect l="l" t="t" r="r" b="b"/>
                <a:pathLst>
                  <a:path w="130873" h="491870" extrusionOk="0">
                    <a:moveTo>
                      <a:pt x="24003" y="491871"/>
                    </a:moveTo>
                    <a:lnTo>
                      <a:pt x="0" y="491871"/>
                    </a:lnTo>
                    <a:lnTo>
                      <a:pt x="69723" y="0"/>
                    </a:lnTo>
                    <a:lnTo>
                      <a:pt x="130874" y="0"/>
                    </a:lnTo>
                    <a:lnTo>
                      <a:pt x="24003" y="49187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2"/>
              <p:cNvSpPr/>
              <p:nvPr/>
            </p:nvSpPr>
            <p:spPr>
              <a:xfrm>
                <a:off x="6646390" y="4024304"/>
                <a:ext cx="65817" cy="55530"/>
              </a:xfrm>
              <a:custGeom>
                <a:avLst/>
                <a:gdLst/>
                <a:ahLst/>
                <a:cxnLst/>
                <a:rect l="l" t="t" r="r" b="b"/>
                <a:pathLst>
                  <a:path w="65817" h="55530" extrusionOk="0">
                    <a:moveTo>
                      <a:pt x="65818" y="0"/>
                    </a:moveTo>
                    <a:lnTo>
                      <a:pt x="58674" y="55531"/>
                    </a:lnTo>
                    <a:lnTo>
                      <a:pt x="0" y="55531"/>
                    </a:lnTo>
                    <a:lnTo>
                      <a:pt x="4667" y="0"/>
                    </a:lnTo>
                    <a:lnTo>
                      <a:pt x="6581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22"/>
              <p:cNvSpPr/>
              <p:nvPr/>
            </p:nvSpPr>
            <p:spPr>
              <a:xfrm>
                <a:off x="7469160" y="4024209"/>
                <a:ext cx="130873" cy="491870"/>
              </a:xfrm>
              <a:custGeom>
                <a:avLst/>
                <a:gdLst/>
                <a:ahLst/>
                <a:cxnLst/>
                <a:rect l="l" t="t" r="r" b="b"/>
                <a:pathLst>
                  <a:path w="130873" h="491870" extrusionOk="0">
                    <a:moveTo>
                      <a:pt x="106966" y="491871"/>
                    </a:moveTo>
                    <a:lnTo>
                      <a:pt x="130873" y="491871"/>
                    </a:lnTo>
                    <a:lnTo>
                      <a:pt x="61150" y="0"/>
                    </a:lnTo>
                    <a:lnTo>
                      <a:pt x="0" y="0"/>
                    </a:lnTo>
                    <a:lnTo>
                      <a:pt x="106966" y="49187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22"/>
              <p:cNvSpPr/>
              <p:nvPr/>
            </p:nvSpPr>
            <p:spPr>
              <a:xfrm>
                <a:off x="7469255" y="4024304"/>
                <a:ext cx="65722" cy="55530"/>
              </a:xfrm>
              <a:custGeom>
                <a:avLst/>
                <a:gdLst/>
                <a:ahLst/>
                <a:cxnLst/>
                <a:rect l="l" t="t" r="r" b="b"/>
                <a:pathLst>
                  <a:path w="65722" h="55530" extrusionOk="0">
                    <a:moveTo>
                      <a:pt x="0" y="0"/>
                    </a:moveTo>
                    <a:lnTo>
                      <a:pt x="7144" y="55531"/>
                    </a:lnTo>
                    <a:lnTo>
                      <a:pt x="65723" y="55531"/>
                    </a:lnTo>
                    <a:lnTo>
                      <a:pt x="610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2"/>
              <p:cNvSpPr/>
              <p:nvPr/>
            </p:nvSpPr>
            <p:spPr>
              <a:xfrm>
                <a:off x="6752785" y="3704931"/>
                <a:ext cx="665416" cy="172974"/>
              </a:xfrm>
              <a:custGeom>
                <a:avLst/>
                <a:gdLst/>
                <a:ahLst/>
                <a:cxnLst/>
                <a:rect l="l" t="t" r="r" b="b"/>
                <a:pathLst>
                  <a:path w="665416" h="172974" extrusionOk="0">
                    <a:moveTo>
                      <a:pt x="607885" y="0"/>
                    </a:moveTo>
                    <a:cubicBezTo>
                      <a:pt x="639659" y="0"/>
                      <a:pt x="665417" y="0"/>
                      <a:pt x="665417" y="0"/>
                    </a:cubicBezTo>
                    <a:lnTo>
                      <a:pt x="665417" y="172974"/>
                    </a:lnTo>
                    <a:cubicBezTo>
                      <a:pt x="665417" y="172974"/>
                      <a:pt x="639659" y="172974"/>
                      <a:pt x="607885" y="172974"/>
                    </a:cubicBezTo>
                    <a:lnTo>
                      <a:pt x="57531" y="172974"/>
                    </a:lnTo>
                    <a:cubicBezTo>
                      <a:pt x="25758" y="172974"/>
                      <a:pt x="0" y="172974"/>
                      <a:pt x="0" y="172974"/>
                    </a:cubicBezTo>
                    <a:lnTo>
                      <a:pt x="0" y="0"/>
                    </a:lnTo>
                    <a:cubicBezTo>
                      <a:pt x="0" y="0"/>
                      <a:pt x="25757" y="0"/>
                      <a:pt x="57531" y="0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2"/>
              <p:cNvSpPr/>
              <p:nvPr/>
            </p:nvSpPr>
            <p:spPr>
              <a:xfrm>
                <a:off x="6822031" y="3741697"/>
                <a:ext cx="249936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49936" h="11525" extrusionOk="0">
                    <a:moveTo>
                      <a:pt x="0" y="0"/>
                    </a:moveTo>
                    <a:lnTo>
                      <a:pt x="249936" y="0"/>
                    </a:lnTo>
                    <a:lnTo>
                      <a:pt x="249936" y="11525"/>
                    </a:lnTo>
                    <a:lnTo>
                      <a:pt x="0" y="11525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2"/>
              <p:cNvSpPr/>
              <p:nvPr/>
            </p:nvSpPr>
            <p:spPr>
              <a:xfrm>
                <a:off x="6822031" y="3760937"/>
                <a:ext cx="249936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49936" h="11525" extrusionOk="0">
                    <a:moveTo>
                      <a:pt x="0" y="0"/>
                    </a:moveTo>
                    <a:lnTo>
                      <a:pt x="249936" y="0"/>
                    </a:lnTo>
                    <a:lnTo>
                      <a:pt x="249936" y="11525"/>
                    </a:lnTo>
                    <a:lnTo>
                      <a:pt x="0" y="11525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2"/>
              <p:cNvSpPr/>
              <p:nvPr/>
            </p:nvSpPr>
            <p:spPr>
              <a:xfrm>
                <a:off x="6822031" y="3780273"/>
                <a:ext cx="249936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49936" h="11525" extrusionOk="0">
                    <a:moveTo>
                      <a:pt x="0" y="0"/>
                    </a:moveTo>
                    <a:lnTo>
                      <a:pt x="249936" y="0"/>
                    </a:lnTo>
                    <a:lnTo>
                      <a:pt x="249936" y="11525"/>
                    </a:lnTo>
                    <a:lnTo>
                      <a:pt x="0" y="11525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22"/>
              <p:cNvSpPr/>
              <p:nvPr/>
            </p:nvSpPr>
            <p:spPr>
              <a:xfrm>
                <a:off x="6822031" y="3799514"/>
                <a:ext cx="249936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49936" h="11525" extrusionOk="0">
                    <a:moveTo>
                      <a:pt x="0" y="0"/>
                    </a:moveTo>
                    <a:lnTo>
                      <a:pt x="249936" y="0"/>
                    </a:lnTo>
                    <a:lnTo>
                      <a:pt x="249936" y="11525"/>
                    </a:lnTo>
                    <a:lnTo>
                      <a:pt x="0" y="11525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22"/>
              <p:cNvSpPr/>
              <p:nvPr/>
            </p:nvSpPr>
            <p:spPr>
              <a:xfrm>
                <a:off x="7099018" y="3741697"/>
                <a:ext cx="249936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49936" h="11525" extrusionOk="0">
                    <a:moveTo>
                      <a:pt x="0" y="0"/>
                    </a:moveTo>
                    <a:lnTo>
                      <a:pt x="249936" y="0"/>
                    </a:lnTo>
                    <a:lnTo>
                      <a:pt x="249936" y="11525"/>
                    </a:lnTo>
                    <a:lnTo>
                      <a:pt x="0" y="11525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2"/>
              <p:cNvSpPr/>
              <p:nvPr/>
            </p:nvSpPr>
            <p:spPr>
              <a:xfrm>
                <a:off x="7099018" y="3760937"/>
                <a:ext cx="249936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49936" h="11525" extrusionOk="0">
                    <a:moveTo>
                      <a:pt x="0" y="0"/>
                    </a:moveTo>
                    <a:lnTo>
                      <a:pt x="249936" y="0"/>
                    </a:lnTo>
                    <a:lnTo>
                      <a:pt x="249936" y="11525"/>
                    </a:lnTo>
                    <a:lnTo>
                      <a:pt x="0" y="11525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2"/>
              <p:cNvSpPr/>
              <p:nvPr/>
            </p:nvSpPr>
            <p:spPr>
              <a:xfrm>
                <a:off x="7099018" y="3780273"/>
                <a:ext cx="249936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49936" h="11525" extrusionOk="0">
                    <a:moveTo>
                      <a:pt x="0" y="0"/>
                    </a:moveTo>
                    <a:lnTo>
                      <a:pt x="249936" y="0"/>
                    </a:lnTo>
                    <a:lnTo>
                      <a:pt x="249936" y="11525"/>
                    </a:lnTo>
                    <a:lnTo>
                      <a:pt x="0" y="11525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2"/>
              <p:cNvSpPr/>
              <p:nvPr/>
            </p:nvSpPr>
            <p:spPr>
              <a:xfrm>
                <a:off x="7099018" y="3799514"/>
                <a:ext cx="249936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49936" h="11525" extrusionOk="0">
                    <a:moveTo>
                      <a:pt x="0" y="0"/>
                    </a:moveTo>
                    <a:lnTo>
                      <a:pt x="249936" y="0"/>
                    </a:lnTo>
                    <a:lnTo>
                      <a:pt x="249936" y="11525"/>
                    </a:lnTo>
                    <a:lnTo>
                      <a:pt x="0" y="11525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22"/>
              <p:cNvSpPr/>
              <p:nvPr/>
            </p:nvSpPr>
            <p:spPr>
              <a:xfrm>
                <a:off x="6834509" y="3829041"/>
                <a:ext cx="88868" cy="29051"/>
              </a:xfrm>
              <a:custGeom>
                <a:avLst/>
                <a:gdLst/>
                <a:ahLst/>
                <a:cxnLst/>
                <a:rect l="l" t="t" r="r" b="b"/>
                <a:pathLst>
                  <a:path w="88868" h="29051" extrusionOk="0">
                    <a:moveTo>
                      <a:pt x="0" y="0"/>
                    </a:moveTo>
                    <a:lnTo>
                      <a:pt x="88868" y="0"/>
                    </a:lnTo>
                    <a:lnTo>
                      <a:pt x="88868" y="29051"/>
                    </a:lnTo>
                    <a:lnTo>
                      <a:pt x="0" y="29051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22"/>
              <p:cNvSpPr/>
              <p:nvPr/>
            </p:nvSpPr>
            <p:spPr>
              <a:xfrm>
                <a:off x="6958906" y="3832375"/>
                <a:ext cx="68865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68865" h="22479" extrusionOk="0">
                    <a:moveTo>
                      <a:pt x="57626" y="0"/>
                    </a:moveTo>
                    <a:lnTo>
                      <a:pt x="11239" y="0"/>
                    </a:lnTo>
                    <a:cubicBezTo>
                      <a:pt x="5029" y="0"/>
                      <a:pt x="0" y="5029"/>
                      <a:pt x="0" y="11239"/>
                    </a:cubicBezTo>
                    <a:cubicBezTo>
                      <a:pt x="0" y="17450"/>
                      <a:pt x="5029" y="22479"/>
                      <a:pt x="11239" y="22479"/>
                    </a:cubicBezTo>
                    <a:lnTo>
                      <a:pt x="57626" y="22479"/>
                    </a:lnTo>
                    <a:cubicBezTo>
                      <a:pt x="63837" y="22479"/>
                      <a:pt x="68866" y="17450"/>
                      <a:pt x="68866" y="11239"/>
                    </a:cubicBezTo>
                    <a:cubicBezTo>
                      <a:pt x="68866" y="5029"/>
                      <a:pt x="63837" y="0"/>
                      <a:pt x="57626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2"/>
              <p:cNvSpPr/>
              <p:nvPr/>
            </p:nvSpPr>
            <p:spPr>
              <a:xfrm>
                <a:off x="7183029" y="3825898"/>
                <a:ext cx="108489" cy="35433"/>
              </a:xfrm>
              <a:custGeom>
                <a:avLst/>
                <a:gdLst/>
                <a:ahLst/>
                <a:cxnLst/>
                <a:rect l="l" t="t" r="r" b="b"/>
                <a:pathLst>
                  <a:path w="108489" h="35433" extrusionOk="0">
                    <a:moveTo>
                      <a:pt x="90773" y="0"/>
                    </a:moveTo>
                    <a:lnTo>
                      <a:pt x="17716" y="0"/>
                    </a:lnTo>
                    <a:cubicBezTo>
                      <a:pt x="7934" y="0"/>
                      <a:pt x="0" y="7934"/>
                      <a:pt x="0" y="17716"/>
                    </a:cubicBezTo>
                    <a:cubicBezTo>
                      <a:pt x="0" y="27499"/>
                      <a:pt x="7934" y="35433"/>
                      <a:pt x="17716" y="35433"/>
                    </a:cubicBezTo>
                    <a:lnTo>
                      <a:pt x="90773" y="35433"/>
                    </a:lnTo>
                    <a:cubicBezTo>
                      <a:pt x="100555" y="35433"/>
                      <a:pt x="108490" y="27499"/>
                      <a:pt x="108490" y="17716"/>
                    </a:cubicBezTo>
                    <a:cubicBezTo>
                      <a:pt x="108490" y="7934"/>
                      <a:pt x="100555" y="0"/>
                      <a:pt x="90773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22"/>
              <p:cNvSpPr/>
              <p:nvPr/>
            </p:nvSpPr>
            <p:spPr>
              <a:xfrm>
                <a:off x="7083207" y="3823993"/>
                <a:ext cx="40005" cy="40005"/>
              </a:xfrm>
              <a:custGeom>
                <a:avLst/>
                <a:gdLst/>
                <a:ahLst/>
                <a:cxnLst/>
                <a:rect l="l" t="t" r="r" b="b"/>
                <a:pathLst>
                  <a:path w="40005" h="40005" extrusionOk="0">
                    <a:moveTo>
                      <a:pt x="40005" y="20003"/>
                    </a:moveTo>
                    <a:cubicBezTo>
                      <a:pt x="40005" y="31052"/>
                      <a:pt x="31052" y="40005"/>
                      <a:pt x="20003" y="40005"/>
                    </a:cubicBezTo>
                    <a:cubicBezTo>
                      <a:pt x="8954" y="40005"/>
                      <a:pt x="0" y="31052"/>
                      <a:pt x="0" y="20003"/>
                    </a:cubicBezTo>
                    <a:cubicBezTo>
                      <a:pt x="0" y="8954"/>
                      <a:pt x="8954" y="0"/>
                      <a:pt x="20003" y="0"/>
                    </a:cubicBezTo>
                    <a:cubicBezTo>
                      <a:pt x="30994" y="-57"/>
                      <a:pt x="39948" y="8820"/>
                      <a:pt x="40005" y="19812"/>
                    </a:cubicBezTo>
                    <a:cubicBezTo>
                      <a:pt x="40005" y="19879"/>
                      <a:pt x="40005" y="19936"/>
                      <a:pt x="40005" y="20003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22"/>
              <p:cNvSpPr/>
              <p:nvPr/>
            </p:nvSpPr>
            <p:spPr>
              <a:xfrm>
                <a:off x="7194364" y="3832756"/>
                <a:ext cx="22478" cy="22478"/>
              </a:xfrm>
              <a:custGeom>
                <a:avLst/>
                <a:gdLst/>
                <a:ahLst/>
                <a:cxnLst/>
                <a:rect l="l" t="t" r="r" b="b"/>
                <a:pathLst>
                  <a:path w="22478" h="22478" extrusionOk="0">
                    <a:moveTo>
                      <a:pt x="22479" y="11239"/>
                    </a:moveTo>
                    <a:cubicBezTo>
                      <a:pt x="22479" y="17450"/>
                      <a:pt x="17450" y="22479"/>
                      <a:pt x="11239" y="22479"/>
                    </a:cubicBezTo>
                    <a:cubicBezTo>
                      <a:pt x="5029" y="22479"/>
                      <a:pt x="0" y="17450"/>
                      <a:pt x="0" y="11239"/>
                    </a:cubicBezTo>
                    <a:cubicBezTo>
                      <a:pt x="0" y="5029"/>
                      <a:pt x="5029" y="0"/>
                      <a:pt x="11239" y="0"/>
                    </a:cubicBezTo>
                    <a:cubicBezTo>
                      <a:pt x="17450" y="0"/>
                      <a:pt x="22479" y="5029"/>
                      <a:pt x="22479" y="11239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22"/>
              <p:cNvSpPr/>
              <p:nvPr/>
            </p:nvSpPr>
            <p:spPr>
              <a:xfrm>
                <a:off x="7225987" y="3832756"/>
                <a:ext cx="22478" cy="22478"/>
              </a:xfrm>
              <a:custGeom>
                <a:avLst/>
                <a:gdLst/>
                <a:ahLst/>
                <a:cxnLst/>
                <a:rect l="l" t="t" r="r" b="b"/>
                <a:pathLst>
                  <a:path w="22478" h="22478" extrusionOk="0">
                    <a:moveTo>
                      <a:pt x="22479" y="11239"/>
                    </a:moveTo>
                    <a:cubicBezTo>
                      <a:pt x="22479" y="17450"/>
                      <a:pt x="17450" y="22479"/>
                      <a:pt x="11239" y="22479"/>
                    </a:cubicBezTo>
                    <a:cubicBezTo>
                      <a:pt x="5029" y="22479"/>
                      <a:pt x="0" y="17450"/>
                      <a:pt x="0" y="11239"/>
                    </a:cubicBezTo>
                    <a:cubicBezTo>
                      <a:pt x="0" y="5029"/>
                      <a:pt x="5029" y="0"/>
                      <a:pt x="11239" y="0"/>
                    </a:cubicBezTo>
                    <a:cubicBezTo>
                      <a:pt x="17450" y="0"/>
                      <a:pt x="22479" y="5029"/>
                      <a:pt x="22479" y="11239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22"/>
              <p:cNvSpPr/>
              <p:nvPr/>
            </p:nvSpPr>
            <p:spPr>
              <a:xfrm>
                <a:off x="7257609" y="3832756"/>
                <a:ext cx="22479" cy="22478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8" extrusionOk="0">
                    <a:moveTo>
                      <a:pt x="22479" y="11239"/>
                    </a:moveTo>
                    <a:cubicBezTo>
                      <a:pt x="22479" y="17450"/>
                      <a:pt x="17450" y="22479"/>
                      <a:pt x="11240" y="22479"/>
                    </a:cubicBezTo>
                    <a:cubicBezTo>
                      <a:pt x="5029" y="22479"/>
                      <a:pt x="0" y="17450"/>
                      <a:pt x="0" y="11239"/>
                    </a:cubicBezTo>
                    <a:cubicBezTo>
                      <a:pt x="0" y="5029"/>
                      <a:pt x="5029" y="0"/>
                      <a:pt x="11240" y="0"/>
                    </a:cubicBezTo>
                    <a:cubicBezTo>
                      <a:pt x="17450" y="0"/>
                      <a:pt x="22479" y="5029"/>
                      <a:pt x="22479" y="11239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2"/>
              <p:cNvSpPr/>
              <p:nvPr/>
            </p:nvSpPr>
            <p:spPr>
              <a:xfrm>
                <a:off x="6845272" y="3833709"/>
                <a:ext cx="6715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67151" h="19811" extrusionOk="0">
                    <a:moveTo>
                      <a:pt x="0" y="0"/>
                    </a:moveTo>
                    <a:lnTo>
                      <a:pt x="67151" y="0"/>
                    </a:lnTo>
                    <a:lnTo>
                      <a:pt x="67151" y="19812"/>
                    </a:lnTo>
                    <a:lnTo>
                      <a:pt x="0" y="1981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2"/>
              <p:cNvSpPr/>
              <p:nvPr/>
            </p:nvSpPr>
            <p:spPr>
              <a:xfrm>
                <a:off x="6967573" y="3835232"/>
                <a:ext cx="51434" cy="16764"/>
              </a:xfrm>
              <a:custGeom>
                <a:avLst/>
                <a:gdLst/>
                <a:ahLst/>
                <a:cxnLst/>
                <a:rect l="l" t="t" r="r" b="b"/>
                <a:pathLst>
                  <a:path w="51434" h="16764" extrusionOk="0">
                    <a:moveTo>
                      <a:pt x="43053" y="0"/>
                    </a:moveTo>
                    <a:lnTo>
                      <a:pt x="8382" y="0"/>
                    </a:lnTo>
                    <a:cubicBezTo>
                      <a:pt x="3753" y="0"/>
                      <a:pt x="0" y="3753"/>
                      <a:pt x="0" y="8382"/>
                    </a:cubicBezTo>
                    <a:cubicBezTo>
                      <a:pt x="0" y="13011"/>
                      <a:pt x="3753" y="16764"/>
                      <a:pt x="8382" y="16764"/>
                    </a:cubicBezTo>
                    <a:lnTo>
                      <a:pt x="43053" y="16764"/>
                    </a:lnTo>
                    <a:cubicBezTo>
                      <a:pt x="47682" y="16764"/>
                      <a:pt x="51435" y="13011"/>
                      <a:pt x="51435" y="8382"/>
                    </a:cubicBezTo>
                    <a:cubicBezTo>
                      <a:pt x="51435" y="3753"/>
                      <a:pt x="47682" y="0"/>
                      <a:pt x="43053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22"/>
              <p:cNvSpPr/>
              <p:nvPr/>
            </p:nvSpPr>
            <p:spPr>
              <a:xfrm>
                <a:off x="7089398" y="3830374"/>
                <a:ext cx="27241" cy="27241"/>
              </a:xfrm>
              <a:custGeom>
                <a:avLst/>
                <a:gdLst/>
                <a:ahLst/>
                <a:cxnLst/>
                <a:rect l="l" t="t" r="r" b="b"/>
                <a:pathLst>
                  <a:path w="27241" h="27241" extrusionOk="0">
                    <a:moveTo>
                      <a:pt x="27241" y="13621"/>
                    </a:moveTo>
                    <a:cubicBezTo>
                      <a:pt x="27241" y="21146"/>
                      <a:pt x="21145" y="27242"/>
                      <a:pt x="13621" y="27242"/>
                    </a:cubicBezTo>
                    <a:cubicBezTo>
                      <a:pt x="6096" y="27242"/>
                      <a:pt x="0" y="21146"/>
                      <a:pt x="0" y="13621"/>
                    </a:cubicBezTo>
                    <a:cubicBezTo>
                      <a:pt x="0" y="6096"/>
                      <a:pt x="6096" y="0"/>
                      <a:pt x="13621" y="0"/>
                    </a:cubicBezTo>
                    <a:cubicBezTo>
                      <a:pt x="21088" y="-57"/>
                      <a:pt x="27184" y="5963"/>
                      <a:pt x="27241" y="13431"/>
                    </a:cubicBezTo>
                    <a:cubicBezTo>
                      <a:pt x="27241" y="13497"/>
                      <a:pt x="27241" y="13555"/>
                      <a:pt x="27241" y="1362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22"/>
              <p:cNvSpPr/>
              <p:nvPr/>
            </p:nvSpPr>
            <p:spPr>
              <a:xfrm>
                <a:off x="7197697" y="3835995"/>
                <a:ext cx="15906" cy="15906"/>
              </a:xfrm>
              <a:custGeom>
                <a:avLst/>
                <a:gdLst/>
                <a:ahLst/>
                <a:cxnLst/>
                <a:rect l="l" t="t" r="r" b="b"/>
                <a:pathLst>
                  <a:path w="15906" h="15906" extrusionOk="0">
                    <a:moveTo>
                      <a:pt x="15907" y="8001"/>
                    </a:moveTo>
                    <a:cubicBezTo>
                      <a:pt x="15859" y="12382"/>
                      <a:pt x="12287" y="15907"/>
                      <a:pt x="7906" y="15907"/>
                    </a:cubicBezTo>
                    <a:cubicBezTo>
                      <a:pt x="3543" y="15907"/>
                      <a:pt x="0" y="12363"/>
                      <a:pt x="0" y="8001"/>
                    </a:cubicBezTo>
                    <a:cubicBezTo>
                      <a:pt x="0" y="3620"/>
                      <a:pt x="3524" y="48"/>
                      <a:pt x="7906" y="0"/>
                    </a:cubicBezTo>
                    <a:cubicBezTo>
                      <a:pt x="12306" y="48"/>
                      <a:pt x="15859" y="3600"/>
                      <a:pt x="15907" y="800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22"/>
              <p:cNvSpPr/>
              <p:nvPr/>
            </p:nvSpPr>
            <p:spPr>
              <a:xfrm>
                <a:off x="7229320" y="3835709"/>
                <a:ext cx="15811" cy="15811"/>
              </a:xfrm>
              <a:custGeom>
                <a:avLst/>
                <a:gdLst/>
                <a:ahLst/>
                <a:cxnLst/>
                <a:rect l="l" t="t" r="r" b="b"/>
                <a:pathLst>
                  <a:path w="15811" h="15811" extrusionOk="0">
                    <a:moveTo>
                      <a:pt x="15811" y="7906"/>
                    </a:moveTo>
                    <a:cubicBezTo>
                      <a:pt x="15811" y="12272"/>
                      <a:pt x="12272" y="15811"/>
                      <a:pt x="7906" y="15811"/>
                    </a:cubicBezTo>
                    <a:cubicBezTo>
                      <a:pt x="3539" y="15811"/>
                      <a:pt x="0" y="12272"/>
                      <a:pt x="0" y="7906"/>
                    </a:cubicBezTo>
                    <a:cubicBezTo>
                      <a:pt x="0" y="3539"/>
                      <a:pt x="3540" y="0"/>
                      <a:pt x="7906" y="0"/>
                    </a:cubicBezTo>
                    <a:cubicBezTo>
                      <a:pt x="12272" y="0"/>
                      <a:pt x="15811" y="3540"/>
                      <a:pt x="15811" y="7906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2"/>
              <p:cNvSpPr/>
              <p:nvPr/>
            </p:nvSpPr>
            <p:spPr>
              <a:xfrm>
                <a:off x="7260943" y="3835995"/>
                <a:ext cx="15906" cy="15906"/>
              </a:xfrm>
              <a:custGeom>
                <a:avLst/>
                <a:gdLst/>
                <a:ahLst/>
                <a:cxnLst/>
                <a:rect l="l" t="t" r="r" b="b"/>
                <a:pathLst>
                  <a:path w="15906" h="15906" extrusionOk="0">
                    <a:moveTo>
                      <a:pt x="15907" y="8001"/>
                    </a:moveTo>
                    <a:cubicBezTo>
                      <a:pt x="15859" y="12382"/>
                      <a:pt x="12287" y="15907"/>
                      <a:pt x="7906" y="15907"/>
                    </a:cubicBezTo>
                    <a:cubicBezTo>
                      <a:pt x="3543" y="15907"/>
                      <a:pt x="0" y="12363"/>
                      <a:pt x="0" y="8001"/>
                    </a:cubicBezTo>
                    <a:cubicBezTo>
                      <a:pt x="0" y="3620"/>
                      <a:pt x="3524" y="48"/>
                      <a:pt x="7906" y="0"/>
                    </a:cubicBezTo>
                    <a:cubicBezTo>
                      <a:pt x="12306" y="48"/>
                      <a:pt x="15859" y="3600"/>
                      <a:pt x="15907" y="80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2"/>
              <p:cNvSpPr/>
              <p:nvPr/>
            </p:nvSpPr>
            <p:spPr>
              <a:xfrm>
                <a:off x="7201507" y="3839900"/>
                <a:ext cx="8191" cy="8191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8191" extrusionOk="0">
                    <a:moveTo>
                      <a:pt x="8191" y="4096"/>
                    </a:moveTo>
                    <a:cubicBezTo>
                      <a:pt x="8191" y="6353"/>
                      <a:pt x="6353" y="8191"/>
                      <a:pt x="4096" y="8191"/>
                    </a:cubicBezTo>
                    <a:cubicBezTo>
                      <a:pt x="1838" y="8191"/>
                      <a:pt x="0" y="6353"/>
                      <a:pt x="0" y="4096"/>
                    </a:cubicBezTo>
                    <a:cubicBezTo>
                      <a:pt x="0" y="1838"/>
                      <a:pt x="1838" y="0"/>
                      <a:pt x="4096" y="0"/>
                    </a:cubicBezTo>
                    <a:cubicBezTo>
                      <a:pt x="6353" y="0"/>
                      <a:pt x="8191" y="1838"/>
                      <a:pt x="8191" y="409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22"/>
              <p:cNvSpPr/>
              <p:nvPr/>
            </p:nvSpPr>
            <p:spPr>
              <a:xfrm>
                <a:off x="7233130" y="3839519"/>
                <a:ext cx="8191" cy="8191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8191" extrusionOk="0">
                    <a:moveTo>
                      <a:pt x="8191" y="4096"/>
                    </a:moveTo>
                    <a:cubicBezTo>
                      <a:pt x="8191" y="6358"/>
                      <a:pt x="6358" y="8191"/>
                      <a:pt x="4096" y="8191"/>
                    </a:cubicBezTo>
                    <a:cubicBezTo>
                      <a:pt x="1834" y="8191"/>
                      <a:pt x="0" y="6358"/>
                      <a:pt x="0" y="4096"/>
                    </a:cubicBezTo>
                    <a:cubicBezTo>
                      <a:pt x="0" y="1834"/>
                      <a:pt x="1834" y="0"/>
                      <a:pt x="4096" y="0"/>
                    </a:cubicBezTo>
                    <a:cubicBezTo>
                      <a:pt x="6358" y="0"/>
                      <a:pt x="8191" y="1834"/>
                      <a:pt x="8191" y="409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22"/>
              <p:cNvSpPr/>
              <p:nvPr/>
            </p:nvSpPr>
            <p:spPr>
              <a:xfrm>
                <a:off x="7264753" y="3839804"/>
                <a:ext cx="8286" cy="8286"/>
              </a:xfrm>
              <a:custGeom>
                <a:avLst/>
                <a:gdLst/>
                <a:ahLst/>
                <a:cxnLst/>
                <a:rect l="l" t="t" r="r" b="b"/>
                <a:pathLst>
                  <a:path w="8286" h="8286" extrusionOk="0">
                    <a:moveTo>
                      <a:pt x="8287" y="4191"/>
                    </a:moveTo>
                    <a:cubicBezTo>
                      <a:pt x="8239" y="6468"/>
                      <a:pt x="6372" y="8287"/>
                      <a:pt x="4096" y="8287"/>
                    </a:cubicBezTo>
                    <a:cubicBezTo>
                      <a:pt x="1839" y="8287"/>
                      <a:pt x="0" y="6448"/>
                      <a:pt x="0" y="4191"/>
                    </a:cubicBezTo>
                    <a:cubicBezTo>
                      <a:pt x="0" y="1914"/>
                      <a:pt x="1819" y="48"/>
                      <a:pt x="4096" y="0"/>
                    </a:cubicBezTo>
                    <a:cubicBezTo>
                      <a:pt x="6410" y="0"/>
                      <a:pt x="8287" y="1876"/>
                      <a:pt x="8287" y="419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>
                <a:off x="6838700" y="3877809"/>
                <a:ext cx="51339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51339" h="18097" extrusionOk="0">
                    <a:moveTo>
                      <a:pt x="0" y="0"/>
                    </a:moveTo>
                    <a:lnTo>
                      <a:pt x="51340" y="0"/>
                    </a:lnTo>
                    <a:lnTo>
                      <a:pt x="51340" y="18097"/>
                    </a:lnTo>
                    <a:lnTo>
                      <a:pt x="0" y="18097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22"/>
              <p:cNvSpPr/>
              <p:nvPr/>
            </p:nvSpPr>
            <p:spPr>
              <a:xfrm>
                <a:off x="6847463" y="3895907"/>
                <a:ext cx="33813" cy="12096"/>
              </a:xfrm>
              <a:custGeom>
                <a:avLst/>
                <a:gdLst/>
                <a:ahLst/>
                <a:cxnLst/>
                <a:rect l="l" t="t" r="r" b="b"/>
                <a:pathLst>
                  <a:path w="33813" h="12096" extrusionOk="0">
                    <a:moveTo>
                      <a:pt x="0" y="0"/>
                    </a:moveTo>
                    <a:lnTo>
                      <a:pt x="33814" y="0"/>
                    </a:lnTo>
                    <a:lnTo>
                      <a:pt x="33814" y="12097"/>
                    </a:lnTo>
                    <a:lnTo>
                      <a:pt x="0" y="12097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7289804" y="3895907"/>
                <a:ext cx="33813" cy="12096"/>
              </a:xfrm>
              <a:custGeom>
                <a:avLst/>
                <a:gdLst/>
                <a:ahLst/>
                <a:cxnLst/>
                <a:rect l="l" t="t" r="r" b="b"/>
                <a:pathLst>
                  <a:path w="33813" h="12096" extrusionOk="0">
                    <a:moveTo>
                      <a:pt x="0" y="0"/>
                    </a:moveTo>
                    <a:lnTo>
                      <a:pt x="33814" y="0"/>
                    </a:lnTo>
                    <a:lnTo>
                      <a:pt x="33814" y="12097"/>
                    </a:lnTo>
                    <a:lnTo>
                      <a:pt x="0" y="12097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7281041" y="3877809"/>
                <a:ext cx="51339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51339" h="18097" extrusionOk="0">
                    <a:moveTo>
                      <a:pt x="0" y="0"/>
                    </a:moveTo>
                    <a:lnTo>
                      <a:pt x="51340" y="0"/>
                    </a:lnTo>
                    <a:lnTo>
                      <a:pt x="51340" y="18097"/>
                    </a:lnTo>
                    <a:lnTo>
                      <a:pt x="0" y="18097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4" name="Google Shape;274;p22"/>
            <p:cNvGrpSpPr/>
            <p:nvPr/>
          </p:nvGrpSpPr>
          <p:grpSpPr>
            <a:xfrm>
              <a:off x="4752353" y="1229353"/>
              <a:ext cx="1629272" cy="3244669"/>
              <a:chOff x="4752353" y="1229353"/>
              <a:chExt cx="1629272" cy="3244669"/>
            </a:xfrm>
          </p:grpSpPr>
          <p:sp>
            <p:nvSpPr>
              <p:cNvPr id="275" name="Google Shape;275;p22"/>
              <p:cNvSpPr/>
              <p:nvPr/>
            </p:nvSpPr>
            <p:spPr>
              <a:xfrm>
                <a:off x="5499340" y="3874380"/>
                <a:ext cx="656545" cy="591124"/>
              </a:xfrm>
              <a:custGeom>
                <a:avLst/>
                <a:gdLst/>
                <a:ahLst/>
                <a:cxnLst/>
                <a:rect l="l" t="t" r="r" b="b"/>
                <a:pathLst>
                  <a:path w="656545" h="591124" extrusionOk="0">
                    <a:moveTo>
                      <a:pt x="647273" y="588740"/>
                    </a:moveTo>
                    <a:cubicBezTo>
                      <a:pt x="626795" y="595313"/>
                      <a:pt x="23100" y="587693"/>
                      <a:pt x="1097" y="573310"/>
                    </a:cubicBezTo>
                    <a:cubicBezTo>
                      <a:pt x="-7285" y="567976"/>
                      <a:pt x="35102" y="0"/>
                      <a:pt x="35102" y="0"/>
                    </a:cubicBezTo>
                    <a:lnTo>
                      <a:pt x="425627" y="3905"/>
                    </a:lnTo>
                    <a:lnTo>
                      <a:pt x="384098" y="383953"/>
                    </a:lnTo>
                    <a:cubicBezTo>
                      <a:pt x="384098" y="383953"/>
                      <a:pt x="605935" y="486632"/>
                      <a:pt x="628509" y="505015"/>
                    </a:cubicBezTo>
                    <a:cubicBezTo>
                      <a:pt x="651083" y="523399"/>
                      <a:pt x="667752" y="581882"/>
                      <a:pt x="647273" y="58874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>
                <a:off x="5495744" y="4249570"/>
                <a:ext cx="668483" cy="224452"/>
              </a:xfrm>
              <a:custGeom>
                <a:avLst/>
                <a:gdLst/>
                <a:ahLst/>
                <a:cxnLst/>
                <a:rect l="l" t="t" r="r" b="b"/>
                <a:pathLst>
                  <a:path w="668483" h="224452" extrusionOk="0">
                    <a:moveTo>
                      <a:pt x="657537" y="221456"/>
                    </a:moveTo>
                    <a:cubicBezTo>
                      <a:pt x="636011" y="228505"/>
                      <a:pt x="26411" y="222790"/>
                      <a:pt x="3170" y="207741"/>
                    </a:cubicBezTo>
                    <a:cubicBezTo>
                      <a:pt x="-5784" y="202121"/>
                      <a:pt x="7075" y="1048"/>
                      <a:pt x="7075" y="0"/>
                    </a:cubicBezTo>
                    <a:lnTo>
                      <a:pt x="384170" y="0"/>
                    </a:lnTo>
                    <a:lnTo>
                      <a:pt x="384170" y="6668"/>
                    </a:lnTo>
                    <a:cubicBezTo>
                      <a:pt x="384170" y="6668"/>
                      <a:pt x="618485" y="114110"/>
                      <a:pt x="642297" y="133445"/>
                    </a:cubicBezTo>
                    <a:cubicBezTo>
                      <a:pt x="666110" y="152781"/>
                      <a:pt x="679064" y="214598"/>
                      <a:pt x="657537" y="221456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22"/>
              <p:cNvSpPr/>
              <p:nvPr/>
            </p:nvSpPr>
            <p:spPr>
              <a:xfrm>
                <a:off x="5526560" y="4441852"/>
                <a:ext cx="626661" cy="8065"/>
              </a:xfrm>
              <a:custGeom>
                <a:avLst/>
                <a:gdLst/>
                <a:ahLst/>
                <a:cxnLst/>
                <a:rect l="l" t="t" r="r" b="b"/>
                <a:pathLst>
                  <a:path w="626661" h="8065" extrusionOk="0">
                    <a:moveTo>
                      <a:pt x="625102" y="5361"/>
                    </a:moveTo>
                    <a:cubicBezTo>
                      <a:pt x="521470" y="1837"/>
                      <a:pt x="103323" y="-2544"/>
                      <a:pt x="643" y="1837"/>
                    </a:cubicBezTo>
                    <a:cubicBezTo>
                      <a:pt x="-214" y="1837"/>
                      <a:pt x="-214" y="2409"/>
                      <a:pt x="643" y="2504"/>
                    </a:cubicBezTo>
                    <a:cubicBezTo>
                      <a:pt x="103227" y="8219"/>
                      <a:pt x="521375" y="9172"/>
                      <a:pt x="625007" y="6981"/>
                    </a:cubicBezTo>
                    <a:cubicBezTo>
                      <a:pt x="627198" y="6981"/>
                      <a:pt x="627198" y="5361"/>
                      <a:pt x="625102" y="536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>
                <a:off x="5801497" y="4247813"/>
                <a:ext cx="125044" cy="32291"/>
              </a:xfrm>
              <a:custGeom>
                <a:avLst/>
                <a:gdLst/>
                <a:ahLst/>
                <a:cxnLst/>
                <a:rect l="l" t="t" r="r" b="b"/>
                <a:pathLst>
                  <a:path w="125044" h="32291" extrusionOk="0">
                    <a:moveTo>
                      <a:pt x="122612" y="3281"/>
                    </a:moveTo>
                    <a:cubicBezTo>
                      <a:pt x="81845" y="-4720"/>
                      <a:pt x="31934" y="1090"/>
                      <a:pt x="502" y="29856"/>
                    </a:cubicBezTo>
                    <a:cubicBezTo>
                      <a:pt x="-737" y="30904"/>
                      <a:pt x="502" y="32618"/>
                      <a:pt x="2216" y="32237"/>
                    </a:cubicBezTo>
                    <a:cubicBezTo>
                      <a:pt x="41288" y="20035"/>
                      <a:pt x="81550" y="12054"/>
                      <a:pt x="122326" y="8425"/>
                    </a:cubicBezTo>
                    <a:cubicBezTo>
                      <a:pt x="123746" y="8501"/>
                      <a:pt x="124965" y="7415"/>
                      <a:pt x="125041" y="5996"/>
                    </a:cubicBezTo>
                    <a:cubicBezTo>
                      <a:pt x="125117" y="4577"/>
                      <a:pt x="124031" y="3357"/>
                      <a:pt x="122612" y="328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22"/>
              <p:cNvSpPr/>
              <p:nvPr/>
            </p:nvSpPr>
            <p:spPr>
              <a:xfrm>
                <a:off x="5830832" y="4265815"/>
                <a:ext cx="124997" cy="32291"/>
              </a:xfrm>
              <a:custGeom>
                <a:avLst/>
                <a:gdLst/>
                <a:ahLst/>
                <a:cxnLst/>
                <a:rect l="l" t="t" r="r" b="b"/>
                <a:pathLst>
                  <a:path w="124997" h="32291" extrusionOk="0">
                    <a:moveTo>
                      <a:pt x="122519" y="3281"/>
                    </a:moveTo>
                    <a:cubicBezTo>
                      <a:pt x="81847" y="-4720"/>
                      <a:pt x="31841" y="1090"/>
                      <a:pt x="504" y="29856"/>
                    </a:cubicBezTo>
                    <a:cubicBezTo>
                      <a:pt x="-735" y="30903"/>
                      <a:pt x="504" y="32618"/>
                      <a:pt x="2123" y="32237"/>
                    </a:cubicBezTo>
                    <a:cubicBezTo>
                      <a:pt x="41223" y="20026"/>
                      <a:pt x="81523" y="12044"/>
                      <a:pt x="122329" y="8425"/>
                    </a:cubicBezTo>
                    <a:cubicBezTo>
                      <a:pt x="123748" y="8482"/>
                      <a:pt x="124938" y="7367"/>
                      <a:pt x="124996" y="5948"/>
                    </a:cubicBezTo>
                    <a:cubicBezTo>
                      <a:pt x="125053" y="4529"/>
                      <a:pt x="123938" y="3338"/>
                      <a:pt x="122519" y="328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22"/>
              <p:cNvSpPr/>
              <p:nvPr/>
            </p:nvSpPr>
            <p:spPr>
              <a:xfrm>
                <a:off x="5860076" y="4283817"/>
                <a:ext cx="124995" cy="32318"/>
              </a:xfrm>
              <a:custGeom>
                <a:avLst/>
                <a:gdLst/>
                <a:ahLst/>
                <a:cxnLst/>
                <a:rect l="l" t="t" r="r" b="b"/>
                <a:pathLst>
                  <a:path w="124995" h="32318" extrusionOk="0">
                    <a:moveTo>
                      <a:pt x="122517" y="3281"/>
                    </a:moveTo>
                    <a:cubicBezTo>
                      <a:pt x="81845" y="-4720"/>
                      <a:pt x="31934" y="1090"/>
                      <a:pt x="502" y="29856"/>
                    </a:cubicBezTo>
                    <a:cubicBezTo>
                      <a:pt x="-737" y="30999"/>
                      <a:pt x="502" y="32713"/>
                      <a:pt x="2216" y="32237"/>
                    </a:cubicBezTo>
                    <a:cubicBezTo>
                      <a:pt x="41288" y="20017"/>
                      <a:pt x="81550" y="12035"/>
                      <a:pt x="122326" y="8425"/>
                    </a:cubicBezTo>
                    <a:cubicBezTo>
                      <a:pt x="123746" y="8482"/>
                      <a:pt x="124936" y="7367"/>
                      <a:pt x="124993" y="5948"/>
                    </a:cubicBezTo>
                    <a:cubicBezTo>
                      <a:pt x="125050" y="4529"/>
                      <a:pt x="123936" y="3338"/>
                      <a:pt x="122517" y="328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22"/>
              <p:cNvSpPr/>
              <p:nvPr/>
            </p:nvSpPr>
            <p:spPr>
              <a:xfrm>
                <a:off x="5298793" y="2194456"/>
                <a:ext cx="663010" cy="2060733"/>
              </a:xfrm>
              <a:custGeom>
                <a:avLst/>
                <a:gdLst/>
                <a:ahLst/>
                <a:cxnLst/>
                <a:rect l="l" t="t" r="r" b="b"/>
                <a:pathLst>
                  <a:path w="663010" h="2060733" extrusionOk="0">
                    <a:moveTo>
                      <a:pt x="609028" y="2060734"/>
                    </a:moveTo>
                    <a:lnTo>
                      <a:pt x="189071" y="2060734"/>
                    </a:lnTo>
                    <a:cubicBezTo>
                      <a:pt x="189071" y="2060734"/>
                      <a:pt x="274796" y="1077468"/>
                      <a:pt x="271367" y="1060609"/>
                    </a:cubicBezTo>
                    <a:cubicBezTo>
                      <a:pt x="267176" y="1038606"/>
                      <a:pt x="242792" y="939355"/>
                      <a:pt x="209360" y="809625"/>
                    </a:cubicBezTo>
                    <a:cubicBezTo>
                      <a:pt x="199073" y="769048"/>
                      <a:pt x="187928" y="725519"/>
                      <a:pt x="176308" y="680371"/>
                    </a:cubicBezTo>
                    <a:cubicBezTo>
                      <a:pt x="144971" y="558355"/>
                      <a:pt x="110490" y="424910"/>
                      <a:pt x="80391" y="308896"/>
                    </a:cubicBezTo>
                    <a:cubicBezTo>
                      <a:pt x="35242" y="135064"/>
                      <a:pt x="0" y="0"/>
                      <a:pt x="0" y="0"/>
                    </a:cubicBezTo>
                    <a:lnTo>
                      <a:pt x="355949" y="0"/>
                    </a:lnTo>
                    <a:cubicBezTo>
                      <a:pt x="355949" y="0"/>
                      <a:pt x="397478" y="131445"/>
                      <a:pt x="449770" y="302514"/>
                    </a:cubicBezTo>
                    <a:cubicBezTo>
                      <a:pt x="534924" y="580644"/>
                      <a:pt x="648748" y="963358"/>
                      <a:pt x="659987" y="1056418"/>
                    </a:cubicBezTo>
                    <a:cubicBezTo>
                      <a:pt x="678085" y="1206437"/>
                      <a:pt x="609028" y="2060734"/>
                      <a:pt x="609028" y="2060734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22"/>
              <p:cNvSpPr/>
              <p:nvPr/>
            </p:nvSpPr>
            <p:spPr>
              <a:xfrm>
                <a:off x="5512129" y="4180636"/>
                <a:ext cx="377774" cy="7856"/>
              </a:xfrm>
              <a:custGeom>
                <a:avLst/>
                <a:gdLst/>
                <a:ahLst/>
                <a:cxnLst/>
                <a:rect l="l" t="t" r="r" b="b"/>
                <a:pathLst>
                  <a:path w="377774" h="7856" extrusionOk="0">
                    <a:moveTo>
                      <a:pt x="377119" y="2926"/>
                    </a:moveTo>
                    <a:cubicBezTo>
                      <a:pt x="312920" y="1592"/>
                      <a:pt x="331399" y="1021"/>
                      <a:pt x="267200" y="450"/>
                    </a:cubicBezTo>
                    <a:cubicBezTo>
                      <a:pt x="235768" y="450"/>
                      <a:pt x="29551" y="-1646"/>
                      <a:pt x="500" y="3212"/>
                    </a:cubicBezTo>
                    <a:cubicBezTo>
                      <a:pt x="-167" y="3212"/>
                      <a:pt x="-167" y="4355"/>
                      <a:pt x="500" y="4545"/>
                    </a:cubicBezTo>
                    <a:cubicBezTo>
                      <a:pt x="29837" y="9403"/>
                      <a:pt x="236053" y="7593"/>
                      <a:pt x="267200" y="7212"/>
                    </a:cubicBezTo>
                    <a:cubicBezTo>
                      <a:pt x="331399" y="6641"/>
                      <a:pt x="312920" y="6164"/>
                      <a:pt x="377119" y="4736"/>
                    </a:cubicBezTo>
                    <a:cubicBezTo>
                      <a:pt x="377614" y="4574"/>
                      <a:pt x="377890" y="4031"/>
                      <a:pt x="377728" y="3535"/>
                    </a:cubicBezTo>
                    <a:cubicBezTo>
                      <a:pt x="377633" y="3250"/>
                      <a:pt x="377404" y="3021"/>
                      <a:pt x="377119" y="292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22"/>
              <p:cNvSpPr/>
              <p:nvPr/>
            </p:nvSpPr>
            <p:spPr>
              <a:xfrm>
                <a:off x="5363468" y="2242462"/>
                <a:ext cx="266721" cy="1880901"/>
              </a:xfrm>
              <a:custGeom>
                <a:avLst/>
                <a:gdLst/>
                <a:ahLst/>
                <a:cxnLst/>
                <a:rect l="l" t="t" r="r" b="b"/>
                <a:pathLst>
                  <a:path w="266721" h="1880901" extrusionOk="0">
                    <a:moveTo>
                      <a:pt x="0" y="0"/>
                    </a:moveTo>
                    <a:lnTo>
                      <a:pt x="65342" y="230600"/>
                    </a:lnTo>
                    <a:lnTo>
                      <a:pt x="129159" y="461677"/>
                    </a:lnTo>
                    <a:cubicBezTo>
                      <a:pt x="150400" y="538639"/>
                      <a:pt x="170879" y="615886"/>
                      <a:pt x="191357" y="693134"/>
                    </a:cubicBezTo>
                    <a:cubicBezTo>
                      <a:pt x="211836" y="770382"/>
                      <a:pt x="232029" y="847630"/>
                      <a:pt x="250888" y="925354"/>
                    </a:cubicBezTo>
                    <a:cubicBezTo>
                      <a:pt x="255365" y="944880"/>
                      <a:pt x="260413" y="964311"/>
                      <a:pt x="263842" y="984028"/>
                    </a:cubicBezTo>
                    <a:cubicBezTo>
                      <a:pt x="264890" y="988981"/>
                      <a:pt x="265557" y="994124"/>
                      <a:pt x="266509" y="999077"/>
                    </a:cubicBezTo>
                    <a:cubicBezTo>
                      <a:pt x="266509" y="1001840"/>
                      <a:pt x="266986" y="1004887"/>
                      <a:pt x="266509" y="1007459"/>
                    </a:cubicBezTo>
                    <a:lnTo>
                      <a:pt x="265938" y="1014984"/>
                    </a:lnTo>
                    <a:lnTo>
                      <a:pt x="263652" y="1044797"/>
                    </a:lnTo>
                    <a:lnTo>
                      <a:pt x="254127" y="1164241"/>
                    </a:lnTo>
                    <a:lnTo>
                      <a:pt x="235077" y="1403223"/>
                    </a:lnTo>
                    <a:lnTo>
                      <a:pt x="216027" y="1642110"/>
                    </a:lnTo>
                    <a:lnTo>
                      <a:pt x="195739" y="1880902"/>
                    </a:lnTo>
                    <a:lnTo>
                      <a:pt x="211646" y="1641729"/>
                    </a:lnTo>
                    <a:lnTo>
                      <a:pt x="228505" y="1402652"/>
                    </a:lnTo>
                    <a:lnTo>
                      <a:pt x="246507" y="1163384"/>
                    </a:lnTo>
                    <a:lnTo>
                      <a:pt x="255365" y="1043845"/>
                    </a:lnTo>
                    <a:lnTo>
                      <a:pt x="257651" y="1013936"/>
                    </a:lnTo>
                    <a:lnTo>
                      <a:pt x="257651" y="1006507"/>
                    </a:lnTo>
                    <a:cubicBezTo>
                      <a:pt x="257651" y="1004126"/>
                      <a:pt x="257651" y="1002220"/>
                      <a:pt x="257651" y="999934"/>
                    </a:cubicBezTo>
                    <a:cubicBezTo>
                      <a:pt x="256794" y="995172"/>
                      <a:pt x="256127" y="990409"/>
                      <a:pt x="255079" y="985457"/>
                    </a:cubicBezTo>
                    <a:cubicBezTo>
                      <a:pt x="251270" y="966407"/>
                      <a:pt x="246507" y="946594"/>
                      <a:pt x="242030" y="927164"/>
                    </a:cubicBezTo>
                    <a:cubicBezTo>
                      <a:pt x="204597" y="772001"/>
                      <a:pt x="162877" y="617696"/>
                      <a:pt x="122396" y="46320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22"/>
              <p:cNvSpPr/>
              <p:nvPr/>
            </p:nvSpPr>
            <p:spPr>
              <a:xfrm>
                <a:off x="5298698" y="2194266"/>
                <a:ext cx="347471" cy="768762"/>
              </a:xfrm>
              <a:custGeom>
                <a:avLst/>
                <a:gdLst/>
                <a:ahLst/>
                <a:cxnLst/>
                <a:rect l="l" t="t" r="r" b="b"/>
                <a:pathLst>
                  <a:path w="347471" h="768762" extrusionOk="0">
                    <a:moveTo>
                      <a:pt x="347472" y="0"/>
                    </a:moveTo>
                    <a:cubicBezTo>
                      <a:pt x="322707" y="191167"/>
                      <a:pt x="233172" y="508730"/>
                      <a:pt x="198977" y="768763"/>
                    </a:cubicBezTo>
                    <a:cubicBezTo>
                      <a:pt x="118681" y="45367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22"/>
              <p:cNvSpPr/>
              <p:nvPr/>
            </p:nvSpPr>
            <p:spPr>
              <a:xfrm>
                <a:off x="4778735" y="3876666"/>
                <a:ext cx="620451" cy="588076"/>
              </a:xfrm>
              <a:custGeom>
                <a:avLst/>
                <a:gdLst/>
                <a:ahLst/>
                <a:cxnLst/>
                <a:rect l="l" t="t" r="r" b="b"/>
                <a:pathLst>
                  <a:path w="620451" h="588076" extrusionOk="0">
                    <a:moveTo>
                      <a:pt x="9518" y="583121"/>
                    </a:moveTo>
                    <a:cubicBezTo>
                      <a:pt x="30092" y="589502"/>
                      <a:pt x="537203" y="591788"/>
                      <a:pt x="559111" y="577120"/>
                    </a:cubicBezTo>
                    <a:cubicBezTo>
                      <a:pt x="567588" y="571691"/>
                      <a:pt x="570541" y="486156"/>
                      <a:pt x="571208" y="382714"/>
                    </a:cubicBezTo>
                    <a:lnTo>
                      <a:pt x="571208" y="379476"/>
                    </a:lnTo>
                    <a:cubicBezTo>
                      <a:pt x="571208" y="358140"/>
                      <a:pt x="620452" y="0"/>
                      <a:pt x="620452" y="0"/>
                    </a:cubicBezTo>
                    <a:lnTo>
                      <a:pt x="237356" y="7906"/>
                    </a:lnTo>
                    <a:lnTo>
                      <a:pt x="193065" y="384048"/>
                    </a:lnTo>
                    <a:lnTo>
                      <a:pt x="193065" y="390430"/>
                    </a:lnTo>
                    <a:cubicBezTo>
                      <a:pt x="193065" y="390430"/>
                      <a:pt x="50190" y="480060"/>
                      <a:pt x="27616" y="498824"/>
                    </a:cubicBezTo>
                    <a:cubicBezTo>
                      <a:pt x="5042" y="517588"/>
                      <a:pt x="-11151" y="576929"/>
                      <a:pt x="9518" y="58312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2"/>
              <p:cNvSpPr/>
              <p:nvPr/>
            </p:nvSpPr>
            <p:spPr>
              <a:xfrm>
                <a:off x="4752353" y="4249570"/>
                <a:ext cx="604569" cy="224452"/>
              </a:xfrm>
              <a:custGeom>
                <a:avLst/>
                <a:gdLst/>
                <a:ahLst/>
                <a:cxnLst/>
                <a:rect l="l" t="t" r="r" b="b"/>
                <a:pathLst>
                  <a:path w="604569" h="224452" extrusionOk="0">
                    <a:moveTo>
                      <a:pt x="10850" y="221456"/>
                    </a:moveTo>
                    <a:cubicBezTo>
                      <a:pt x="32376" y="228505"/>
                      <a:pt x="577682" y="222790"/>
                      <a:pt x="601400" y="207741"/>
                    </a:cubicBezTo>
                    <a:cubicBezTo>
                      <a:pt x="610353" y="202121"/>
                      <a:pt x="597494" y="1048"/>
                      <a:pt x="597494" y="0"/>
                    </a:cubicBezTo>
                    <a:lnTo>
                      <a:pt x="219923" y="0"/>
                    </a:lnTo>
                    <a:lnTo>
                      <a:pt x="219923" y="6668"/>
                    </a:lnTo>
                    <a:cubicBezTo>
                      <a:pt x="219923" y="6668"/>
                      <a:pt x="49712" y="114110"/>
                      <a:pt x="26185" y="133445"/>
                    </a:cubicBezTo>
                    <a:cubicBezTo>
                      <a:pt x="2658" y="152781"/>
                      <a:pt x="-10677" y="214598"/>
                      <a:pt x="10850" y="221456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2"/>
              <p:cNvSpPr/>
              <p:nvPr/>
            </p:nvSpPr>
            <p:spPr>
              <a:xfrm>
                <a:off x="4763179" y="4441852"/>
                <a:ext cx="562451" cy="8065"/>
              </a:xfrm>
              <a:custGeom>
                <a:avLst/>
                <a:gdLst/>
                <a:ahLst/>
                <a:cxnLst/>
                <a:rect l="l" t="t" r="r" b="b"/>
                <a:pathLst>
                  <a:path w="562451" h="8065" extrusionOk="0">
                    <a:moveTo>
                      <a:pt x="1643" y="5361"/>
                    </a:moveTo>
                    <a:cubicBezTo>
                      <a:pt x="105275" y="1837"/>
                      <a:pt x="458843" y="-2544"/>
                      <a:pt x="561808" y="1837"/>
                    </a:cubicBezTo>
                    <a:cubicBezTo>
                      <a:pt x="562666" y="1837"/>
                      <a:pt x="562666" y="2409"/>
                      <a:pt x="561808" y="2504"/>
                    </a:cubicBezTo>
                    <a:cubicBezTo>
                      <a:pt x="459224" y="8219"/>
                      <a:pt x="105275" y="9172"/>
                      <a:pt x="1643" y="6981"/>
                    </a:cubicBezTo>
                    <a:cubicBezTo>
                      <a:pt x="-548" y="6981"/>
                      <a:pt x="-548" y="5361"/>
                      <a:pt x="1643" y="536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22"/>
              <p:cNvSpPr/>
              <p:nvPr/>
            </p:nvSpPr>
            <p:spPr>
              <a:xfrm>
                <a:off x="4951738" y="4254294"/>
                <a:ext cx="126009" cy="26071"/>
              </a:xfrm>
              <a:custGeom>
                <a:avLst/>
                <a:gdLst/>
                <a:ahLst/>
                <a:cxnLst/>
                <a:rect l="l" t="t" r="r" b="b"/>
                <a:pathLst>
                  <a:path w="126009" h="26071" extrusionOk="0">
                    <a:moveTo>
                      <a:pt x="1679" y="6516"/>
                    </a:moveTo>
                    <a:cubicBezTo>
                      <a:pt x="41684" y="-4629"/>
                      <a:pt x="91881" y="-3009"/>
                      <a:pt x="125504" y="23470"/>
                    </a:cubicBezTo>
                    <a:cubicBezTo>
                      <a:pt x="126742" y="24518"/>
                      <a:pt x="125504" y="26327"/>
                      <a:pt x="123980" y="26042"/>
                    </a:cubicBezTo>
                    <a:cubicBezTo>
                      <a:pt x="84196" y="16907"/>
                      <a:pt x="43544" y="12088"/>
                      <a:pt x="2727" y="11659"/>
                    </a:cubicBezTo>
                    <a:cubicBezTo>
                      <a:pt x="1254" y="11688"/>
                      <a:pt x="34" y="10525"/>
                      <a:pt x="1" y="9049"/>
                    </a:cubicBezTo>
                    <a:cubicBezTo>
                      <a:pt x="-24" y="7935"/>
                      <a:pt x="645" y="6925"/>
                      <a:pt x="1679" y="651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22"/>
              <p:cNvSpPr/>
              <p:nvPr/>
            </p:nvSpPr>
            <p:spPr>
              <a:xfrm>
                <a:off x="4923928" y="4274492"/>
                <a:ext cx="126333" cy="26086"/>
              </a:xfrm>
              <a:custGeom>
                <a:avLst/>
                <a:gdLst/>
                <a:ahLst/>
                <a:cxnLst/>
                <a:rect l="l" t="t" r="r" b="b"/>
                <a:pathLst>
                  <a:path w="126333" h="26086" extrusionOk="0">
                    <a:moveTo>
                      <a:pt x="1961" y="6511"/>
                    </a:moveTo>
                    <a:cubicBezTo>
                      <a:pt x="41871" y="-4634"/>
                      <a:pt x="92163" y="-3014"/>
                      <a:pt x="125786" y="23561"/>
                    </a:cubicBezTo>
                    <a:cubicBezTo>
                      <a:pt x="127120" y="24513"/>
                      <a:pt x="125786" y="26418"/>
                      <a:pt x="124262" y="26037"/>
                    </a:cubicBezTo>
                    <a:cubicBezTo>
                      <a:pt x="84121" y="16912"/>
                      <a:pt x="43123" y="12092"/>
                      <a:pt x="1961" y="11654"/>
                    </a:cubicBezTo>
                    <a:cubicBezTo>
                      <a:pt x="541" y="11264"/>
                      <a:pt x="-294" y="9797"/>
                      <a:pt x="96" y="8377"/>
                    </a:cubicBezTo>
                    <a:cubicBezTo>
                      <a:pt x="345" y="7473"/>
                      <a:pt x="1053" y="6758"/>
                      <a:pt x="1961" y="65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2"/>
              <p:cNvSpPr/>
              <p:nvPr/>
            </p:nvSpPr>
            <p:spPr>
              <a:xfrm>
                <a:off x="4896004" y="4294680"/>
                <a:ext cx="126257" cy="26071"/>
              </a:xfrm>
              <a:custGeom>
                <a:avLst/>
                <a:gdLst/>
                <a:ahLst/>
                <a:cxnLst/>
                <a:rect l="l" t="t" r="r" b="b"/>
                <a:pathLst>
                  <a:path w="126257" h="26071" extrusionOk="0">
                    <a:moveTo>
                      <a:pt x="1882" y="6516"/>
                    </a:moveTo>
                    <a:cubicBezTo>
                      <a:pt x="41887" y="-4629"/>
                      <a:pt x="92084" y="-3009"/>
                      <a:pt x="125707" y="23470"/>
                    </a:cubicBezTo>
                    <a:cubicBezTo>
                      <a:pt x="127041" y="24518"/>
                      <a:pt x="125707" y="26327"/>
                      <a:pt x="124278" y="26042"/>
                    </a:cubicBezTo>
                    <a:cubicBezTo>
                      <a:pt x="84366" y="16898"/>
                      <a:pt x="43589" y="12040"/>
                      <a:pt x="2644" y="11564"/>
                    </a:cubicBezTo>
                    <a:cubicBezTo>
                      <a:pt x="1225" y="11602"/>
                      <a:pt x="41" y="10487"/>
                      <a:pt x="1" y="9068"/>
                    </a:cubicBezTo>
                    <a:cubicBezTo>
                      <a:pt x="-31" y="7887"/>
                      <a:pt x="744" y="6830"/>
                      <a:pt x="1882" y="651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22"/>
              <p:cNvSpPr/>
              <p:nvPr/>
            </p:nvSpPr>
            <p:spPr>
              <a:xfrm>
                <a:off x="4952750" y="2194266"/>
                <a:ext cx="693419" cy="2065210"/>
              </a:xfrm>
              <a:custGeom>
                <a:avLst/>
                <a:gdLst/>
                <a:ahLst/>
                <a:cxnLst/>
                <a:rect l="l" t="t" r="r" b="b"/>
                <a:pathLst>
                  <a:path w="693419" h="2065210" extrusionOk="0">
                    <a:moveTo>
                      <a:pt x="693420" y="0"/>
                    </a:moveTo>
                    <a:cubicBezTo>
                      <a:pt x="693420" y="0"/>
                      <a:pt x="639413" y="328898"/>
                      <a:pt x="635699" y="339471"/>
                    </a:cubicBezTo>
                    <a:cubicBezTo>
                      <a:pt x="635699" y="339471"/>
                      <a:pt x="615696" y="348996"/>
                      <a:pt x="579501" y="365760"/>
                    </a:cubicBezTo>
                    <a:lnTo>
                      <a:pt x="422053" y="2063496"/>
                    </a:lnTo>
                    <a:lnTo>
                      <a:pt x="0" y="2065210"/>
                    </a:lnTo>
                    <a:lnTo>
                      <a:pt x="232791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22"/>
              <p:cNvSpPr/>
              <p:nvPr/>
            </p:nvSpPr>
            <p:spPr>
              <a:xfrm>
                <a:off x="4981050" y="4180593"/>
                <a:ext cx="380226" cy="8110"/>
              </a:xfrm>
              <a:custGeom>
                <a:avLst/>
                <a:gdLst/>
                <a:ahLst/>
                <a:cxnLst/>
                <a:rect l="l" t="t" r="r" b="b"/>
                <a:pathLst>
                  <a:path w="380226" h="8110" extrusionOk="0">
                    <a:moveTo>
                      <a:pt x="379274" y="2111"/>
                    </a:moveTo>
                    <a:cubicBezTo>
                      <a:pt x="314790" y="1064"/>
                      <a:pt x="333364" y="397"/>
                      <a:pt x="268880" y="111"/>
                    </a:cubicBezTo>
                    <a:cubicBezTo>
                      <a:pt x="237257" y="111"/>
                      <a:pt x="29993" y="-1032"/>
                      <a:pt x="465" y="4016"/>
                    </a:cubicBezTo>
                    <a:cubicBezTo>
                      <a:pt x="-202" y="4016"/>
                      <a:pt x="-106" y="5159"/>
                      <a:pt x="465" y="5350"/>
                    </a:cubicBezTo>
                    <a:cubicBezTo>
                      <a:pt x="29993" y="10112"/>
                      <a:pt x="237352" y="7350"/>
                      <a:pt x="268880" y="6969"/>
                    </a:cubicBezTo>
                    <a:cubicBezTo>
                      <a:pt x="333364" y="6016"/>
                      <a:pt x="314790" y="5635"/>
                      <a:pt x="379274" y="4016"/>
                    </a:cubicBezTo>
                    <a:cubicBezTo>
                      <a:pt x="379798" y="4016"/>
                      <a:pt x="380227" y="3588"/>
                      <a:pt x="380227" y="3064"/>
                    </a:cubicBezTo>
                    <a:cubicBezTo>
                      <a:pt x="380227" y="2540"/>
                      <a:pt x="379798" y="2111"/>
                      <a:pt x="379274" y="21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22"/>
              <p:cNvSpPr/>
              <p:nvPr/>
            </p:nvSpPr>
            <p:spPr>
              <a:xfrm>
                <a:off x="5484895" y="2523329"/>
                <a:ext cx="124892" cy="65876"/>
              </a:xfrm>
              <a:custGeom>
                <a:avLst/>
                <a:gdLst/>
                <a:ahLst/>
                <a:cxnLst/>
                <a:rect l="l" t="t" r="r" b="b"/>
                <a:pathLst>
                  <a:path w="124892" h="65876" extrusionOk="0">
                    <a:moveTo>
                      <a:pt x="121174" y="216"/>
                    </a:moveTo>
                    <a:cubicBezTo>
                      <a:pt x="79179" y="17694"/>
                      <a:pt x="38793" y="38830"/>
                      <a:pt x="493" y="63367"/>
                    </a:cubicBezTo>
                    <a:cubicBezTo>
                      <a:pt x="-107" y="63881"/>
                      <a:pt x="-165" y="64786"/>
                      <a:pt x="350" y="65386"/>
                    </a:cubicBezTo>
                    <a:cubicBezTo>
                      <a:pt x="693" y="65776"/>
                      <a:pt x="1217" y="65957"/>
                      <a:pt x="1731" y="65843"/>
                    </a:cubicBezTo>
                    <a:cubicBezTo>
                      <a:pt x="42498" y="46031"/>
                      <a:pt x="84027" y="26981"/>
                      <a:pt x="123556" y="4978"/>
                    </a:cubicBezTo>
                    <a:cubicBezTo>
                      <a:pt x="124832" y="4245"/>
                      <a:pt x="125270" y="2616"/>
                      <a:pt x="124537" y="1340"/>
                    </a:cubicBezTo>
                    <a:cubicBezTo>
                      <a:pt x="123860" y="168"/>
                      <a:pt x="122413" y="-318"/>
                      <a:pt x="121174" y="21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22"/>
              <p:cNvSpPr/>
              <p:nvPr/>
            </p:nvSpPr>
            <p:spPr>
              <a:xfrm>
                <a:off x="5526664" y="2334443"/>
                <a:ext cx="65642" cy="201566"/>
              </a:xfrm>
              <a:custGeom>
                <a:avLst/>
                <a:gdLst/>
                <a:ahLst/>
                <a:cxnLst/>
                <a:rect l="l" t="t" r="r" b="b"/>
                <a:pathLst>
                  <a:path w="65642" h="201566" extrusionOk="0">
                    <a:moveTo>
                      <a:pt x="63879" y="697"/>
                    </a:moveTo>
                    <a:cubicBezTo>
                      <a:pt x="57212" y="40035"/>
                      <a:pt x="53497" y="80040"/>
                      <a:pt x="49116" y="119664"/>
                    </a:cubicBezTo>
                    <a:cubicBezTo>
                      <a:pt x="47973" y="129189"/>
                      <a:pt x="46830" y="138714"/>
                      <a:pt x="45877" y="148239"/>
                    </a:cubicBezTo>
                    <a:cubicBezTo>
                      <a:pt x="45582" y="157012"/>
                      <a:pt x="43239" y="165594"/>
                      <a:pt x="39019" y="173290"/>
                    </a:cubicBezTo>
                    <a:cubicBezTo>
                      <a:pt x="30447" y="186530"/>
                      <a:pt x="15112" y="192340"/>
                      <a:pt x="919" y="198817"/>
                    </a:cubicBezTo>
                    <a:cubicBezTo>
                      <a:pt x="-700" y="199484"/>
                      <a:pt x="-33" y="202056"/>
                      <a:pt x="1776" y="201484"/>
                    </a:cubicBezTo>
                    <a:cubicBezTo>
                      <a:pt x="16721" y="197893"/>
                      <a:pt x="30513" y="190587"/>
                      <a:pt x="41877" y="180243"/>
                    </a:cubicBezTo>
                    <a:cubicBezTo>
                      <a:pt x="54545" y="166908"/>
                      <a:pt x="54164" y="146620"/>
                      <a:pt x="56069" y="129380"/>
                    </a:cubicBezTo>
                    <a:cubicBezTo>
                      <a:pt x="61765" y="86774"/>
                      <a:pt x="64946" y="43864"/>
                      <a:pt x="65594" y="888"/>
                    </a:cubicBezTo>
                    <a:cubicBezTo>
                      <a:pt x="65975" y="-160"/>
                      <a:pt x="63975" y="-351"/>
                      <a:pt x="63879" y="69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22"/>
              <p:cNvSpPr/>
              <p:nvPr/>
            </p:nvSpPr>
            <p:spPr>
              <a:xfrm>
                <a:off x="5530550" y="2346521"/>
                <a:ext cx="13516" cy="171499"/>
              </a:xfrm>
              <a:custGeom>
                <a:avLst/>
                <a:gdLst/>
                <a:ahLst/>
                <a:cxnLst/>
                <a:rect l="l" t="t" r="r" b="b"/>
                <a:pathLst>
                  <a:path w="13516" h="171499" extrusionOk="0">
                    <a:moveTo>
                      <a:pt x="12084" y="621"/>
                    </a:moveTo>
                    <a:cubicBezTo>
                      <a:pt x="10655" y="29196"/>
                      <a:pt x="7512" y="57771"/>
                      <a:pt x="5130" y="85679"/>
                    </a:cubicBezTo>
                    <a:cubicBezTo>
                      <a:pt x="3987" y="99586"/>
                      <a:pt x="3035" y="113588"/>
                      <a:pt x="2178" y="127589"/>
                    </a:cubicBezTo>
                    <a:cubicBezTo>
                      <a:pt x="1320" y="141591"/>
                      <a:pt x="-394" y="156164"/>
                      <a:pt x="82" y="170642"/>
                    </a:cubicBezTo>
                    <a:cubicBezTo>
                      <a:pt x="82" y="171118"/>
                      <a:pt x="463" y="171499"/>
                      <a:pt x="939" y="171499"/>
                    </a:cubicBezTo>
                    <a:cubicBezTo>
                      <a:pt x="1416" y="171499"/>
                      <a:pt x="1797" y="171118"/>
                      <a:pt x="1797" y="170642"/>
                    </a:cubicBezTo>
                    <a:cubicBezTo>
                      <a:pt x="4178" y="157117"/>
                      <a:pt x="4464" y="143115"/>
                      <a:pt x="5607" y="129494"/>
                    </a:cubicBezTo>
                    <a:cubicBezTo>
                      <a:pt x="6750" y="115873"/>
                      <a:pt x="7702" y="100919"/>
                      <a:pt x="8559" y="86536"/>
                    </a:cubicBezTo>
                    <a:cubicBezTo>
                      <a:pt x="10083" y="57961"/>
                      <a:pt x="10941" y="29386"/>
                      <a:pt x="13512" y="811"/>
                    </a:cubicBezTo>
                    <a:cubicBezTo>
                      <a:pt x="13608" y="-236"/>
                      <a:pt x="12084" y="-236"/>
                      <a:pt x="12084" y="62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22"/>
              <p:cNvSpPr/>
              <p:nvPr/>
            </p:nvSpPr>
            <p:spPr>
              <a:xfrm>
                <a:off x="5325177" y="2602126"/>
                <a:ext cx="198405" cy="1542288"/>
              </a:xfrm>
              <a:custGeom>
                <a:avLst/>
                <a:gdLst/>
                <a:ahLst/>
                <a:cxnLst/>
                <a:rect l="l" t="t" r="r" b="b"/>
                <a:pathLst>
                  <a:path w="198405" h="1542288" extrusionOk="0">
                    <a:moveTo>
                      <a:pt x="198406" y="0"/>
                    </a:moveTo>
                    <a:lnTo>
                      <a:pt x="175832" y="193072"/>
                    </a:lnTo>
                    <a:lnTo>
                      <a:pt x="152305" y="386048"/>
                    </a:lnTo>
                    <a:lnTo>
                      <a:pt x="103727" y="771716"/>
                    </a:lnTo>
                    <a:lnTo>
                      <a:pt x="53054" y="1157192"/>
                    </a:lnTo>
                    <a:lnTo>
                      <a:pt x="26956" y="1349788"/>
                    </a:lnTo>
                    <a:lnTo>
                      <a:pt x="0" y="1542288"/>
                    </a:lnTo>
                    <a:lnTo>
                      <a:pt x="22574" y="1349216"/>
                    </a:lnTo>
                    <a:lnTo>
                      <a:pt x="46196" y="1156240"/>
                    </a:lnTo>
                    <a:lnTo>
                      <a:pt x="94774" y="770572"/>
                    </a:lnTo>
                    <a:lnTo>
                      <a:pt x="145351" y="385096"/>
                    </a:lnTo>
                    <a:lnTo>
                      <a:pt x="171450" y="192500"/>
                    </a:lnTo>
                    <a:lnTo>
                      <a:pt x="19840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22"/>
              <p:cNvSpPr/>
              <p:nvPr/>
            </p:nvSpPr>
            <p:spPr>
              <a:xfrm>
                <a:off x="5473008" y="1536582"/>
                <a:ext cx="784293" cy="505576"/>
              </a:xfrm>
              <a:custGeom>
                <a:avLst/>
                <a:gdLst/>
                <a:ahLst/>
                <a:cxnLst/>
                <a:rect l="l" t="t" r="r" b="b"/>
                <a:pathLst>
                  <a:path w="784293" h="505576" extrusionOk="0">
                    <a:moveTo>
                      <a:pt x="49813" y="269064"/>
                    </a:moveTo>
                    <a:cubicBezTo>
                      <a:pt x="154588" y="360313"/>
                      <a:pt x="348898" y="485281"/>
                      <a:pt x="427098" y="504141"/>
                    </a:cubicBezTo>
                    <a:cubicBezTo>
                      <a:pt x="514062" y="525191"/>
                      <a:pt x="675891" y="309926"/>
                      <a:pt x="782667" y="177910"/>
                    </a:cubicBezTo>
                    <a:cubicBezTo>
                      <a:pt x="803907" y="151621"/>
                      <a:pt x="610455" y="-25925"/>
                      <a:pt x="589214" y="3221"/>
                    </a:cubicBezTo>
                    <a:cubicBezTo>
                      <a:pt x="533683" y="79421"/>
                      <a:pt x="423288" y="250871"/>
                      <a:pt x="402143" y="252776"/>
                    </a:cubicBezTo>
                    <a:cubicBezTo>
                      <a:pt x="384807" y="254491"/>
                      <a:pt x="216501" y="201817"/>
                      <a:pt x="121822" y="171052"/>
                    </a:cubicBezTo>
                    <a:cubicBezTo>
                      <a:pt x="-28959" y="121617"/>
                      <a:pt x="-23244" y="204294"/>
                      <a:pt x="49813" y="269064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22"/>
              <p:cNvSpPr/>
              <p:nvPr/>
            </p:nvSpPr>
            <p:spPr>
              <a:xfrm>
                <a:off x="6051976" y="1371718"/>
                <a:ext cx="301641" cy="369593"/>
              </a:xfrm>
              <a:custGeom>
                <a:avLst/>
                <a:gdLst/>
                <a:ahLst/>
                <a:cxnLst/>
                <a:rect l="l" t="t" r="r" b="b"/>
                <a:pathLst>
                  <a:path w="301641" h="369593" extrusionOk="0">
                    <a:moveTo>
                      <a:pt x="299140" y="227901"/>
                    </a:moveTo>
                    <a:cubicBezTo>
                      <a:pt x="277423" y="275526"/>
                      <a:pt x="194365" y="357060"/>
                      <a:pt x="166742" y="368871"/>
                    </a:cubicBezTo>
                    <a:cubicBezTo>
                      <a:pt x="139119" y="380682"/>
                      <a:pt x="-3184" y="244094"/>
                      <a:pt x="54" y="213519"/>
                    </a:cubicBezTo>
                    <a:cubicBezTo>
                      <a:pt x="3293" y="182943"/>
                      <a:pt x="89208" y="26543"/>
                      <a:pt x="137310" y="2064"/>
                    </a:cubicBezTo>
                    <a:cubicBezTo>
                      <a:pt x="185411" y="-22416"/>
                      <a:pt x="321714" y="177990"/>
                      <a:pt x="299140" y="22790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2"/>
              <p:cNvSpPr/>
              <p:nvPr/>
            </p:nvSpPr>
            <p:spPr>
              <a:xfrm>
                <a:off x="6023181" y="1299479"/>
                <a:ext cx="133287" cy="269671"/>
              </a:xfrm>
              <a:custGeom>
                <a:avLst/>
                <a:gdLst/>
                <a:ahLst/>
                <a:cxnLst/>
                <a:rect l="l" t="t" r="r" b="b"/>
                <a:pathLst>
                  <a:path w="133287" h="269671" extrusionOk="0">
                    <a:moveTo>
                      <a:pt x="38850" y="256516"/>
                    </a:moveTo>
                    <a:cubicBezTo>
                      <a:pt x="40698" y="213844"/>
                      <a:pt x="36307" y="171134"/>
                      <a:pt x="25801" y="129738"/>
                    </a:cubicBezTo>
                    <a:cubicBezTo>
                      <a:pt x="11609" y="80875"/>
                      <a:pt x="-15062" y="9914"/>
                      <a:pt x="10942" y="1246"/>
                    </a:cubicBezTo>
                    <a:cubicBezTo>
                      <a:pt x="64282" y="-16471"/>
                      <a:pt x="130671" y="160599"/>
                      <a:pt x="130671" y="160599"/>
                    </a:cubicBezTo>
                    <a:cubicBezTo>
                      <a:pt x="130671" y="160599"/>
                      <a:pt x="147435" y="243372"/>
                      <a:pt x="96095" y="265374"/>
                    </a:cubicBezTo>
                    <a:cubicBezTo>
                      <a:pt x="76864" y="273423"/>
                      <a:pt x="54747" y="269994"/>
                      <a:pt x="38850" y="256516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22"/>
              <p:cNvSpPr/>
              <p:nvPr/>
            </p:nvSpPr>
            <p:spPr>
              <a:xfrm>
                <a:off x="6116629" y="1229353"/>
                <a:ext cx="264996" cy="388262"/>
              </a:xfrm>
              <a:custGeom>
                <a:avLst/>
                <a:gdLst/>
                <a:ahLst/>
                <a:cxnLst/>
                <a:rect l="l" t="t" r="r" b="b"/>
                <a:pathLst>
                  <a:path w="264996" h="388262" extrusionOk="0">
                    <a:moveTo>
                      <a:pt x="6267" y="196912"/>
                    </a:moveTo>
                    <a:cubicBezTo>
                      <a:pt x="22745" y="219486"/>
                      <a:pt x="40462" y="204817"/>
                      <a:pt x="40462" y="204817"/>
                    </a:cubicBezTo>
                    <a:cubicBezTo>
                      <a:pt x="40462" y="204817"/>
                      <a:pt x="2933" y="244060"/>
                      <a:pt x="17411" y="271492"/>
                    </a:cubicBezTo>
                    <a:cubicBezTo>
                      <a:pt x="31889" y="298924"/>
                      <a:pt x="67894" y="272540"/>
                      <a:pt x="70561" y="270730"/>
                    </a:cubicBezTo>
                    <a:cubicBezTo>
                      <a:pt x="68561" y="272826"/>
                      <a:pt x="35033" y="309783"/>
                      <a:pt x="52368" y="335786"/>
                    </a:cubicBezTo>
                    <a:cubicBezTo>
                      <a:pt x="69704" y="361789"/>
                      <a:pt x="102755" y="331119"/>
                      <a:pt x="104851" y="329119"/>
                    </a:cubicBezTo>
                    <a:cubicBezTo>
                      <a:pt x="103613" y="331595"/>
                      <a:pt x="87801" y="365790"/>
                      <a:pt x="105518" y="382459"/>
                    </a:cubicBezTo>
                    <a:cubicBezTo>
                      <a:pt x="135902" y="411034"/>
                      <a:pt x="178670" y="325309"/>
                      <a:pt x="211245" y="315784"/>
                    </a:cubicBezTo>
                    <a:cubicBezTo>
                      <a:pt x="211245" y="315784"/>
                      <a:pt x="233534" y="369124"/>
                      <a:pt x="234486" y="370552"/>
                    </a:cubicBezTo>
                    <a:cubicBezTo>
                      <a:pt x="234486" y="370552"/>
                      <a:pt x="276872" y="289399"/>
                      <a:pt x="261728" y="246251"/>
                    </a:cubicBezTo>
                    <a:cubicBezTo>
                      <a:pt x="257384" y="233250"/>
                      <a:pt x="244592" y="225020"/>
                      <a:pt x="230962" y="226439"/>
                    </a:cubicBezTo>
                    <a:cubicBezTo>
                      <a:pt x="230962" y="226439"/>
                      <a:pt x="247440" y="201769"/>
                      <a:pt x="234391" y="180910"/>
                    </a:cubicBezTo>
                    <a:cubicBezTo>
                      <a:pt x="227723" y="170242"/>
                      <a:pt x="204578" y="171385"/>
                      <a:pt x="204578" y="171385"/>
                    </a:cubicBezTo>
                    <a:cubicBezTo>
                      <a:pt x="211759" y="159697"/>
                      <a:pt x="211759" y="144972"/>
                      <a:pt x="204578" y="133285"/>
                    </a:cubicBezTo>
                    <a:cubicBezTo>
                      <a:pt x="194481" y="118997"/>
                      <a:pt x="172859" y="122426"/>
                      <a:pt x="172859" y="122426"/>
                    </a:cubicBezTo>
                    <a:cubicBezTo>
                      <a:pt x="172859" y="122426"/>
                      <a:pt x="274205" y="30224"/>
                      <a:pt x="253441" y="5745"/>
                    </a:cubicBezTo>
                    <a:cubicBezTo>
                      <a:pt x="217817" y="-36356"/>
                      <a:pt x="32651" y="166813"/>
                      <a:pt x="8458" y="164812"/>
                    </a:cubicBezTo>
                    <a:cubicBezTo>
                      <a:pt x="-4020" y="163669"/>
                      <a:pt x="-877" y="187006"/>
                      <a:pt x="6267" y="196912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22"/>
              <p:cNvSpPr/>
              <p:nvPr/>
            </p:nvSpPr>
            <p:spPr>
              <a:xfrm>
                <a:off x="6154460" y="1350897"/>
                <a:ext cx="131334" cy="92129"/>
              </a:xfrm>
              <a:custGeom>
                <a:avLst/>
                <a:gdLst/>
                <a:ahLst/>
                <a:cxnLst/>
                <a:rect l="l" t="t" r="r" b="b"/>
                <a:pathLst>
                  <a:path w="131334" h="92129" extrusionOk="0">
                    <a:moveTo>
                      <a:pt x="131123" y="787"/>
                    </a:moveTo>
                    <a:cubicBezTo>
                      <a:pt x="131599" y="787"/>
                      <a:pt x="131123" y="-165"/>
                      <a:pt x="131123" y="25"/>
                    </a:cubicBezTo>
                    <a:cubicBezTo>
                      <a:pt x="80202" y="14208"/>
                      <a:pt x="34816" y="43583"/>
                      <a:pt x="1011" y="84226"/>
                    </a:cubicBezTo>
                    <a:cubicBezTo>
                      <a:pt x="-36" y="85464"/>
                      <a:pt x="-608" y="93751"/>
                      <a:pt x="1011" y="91846"/>
                    </a:cubicBezTo>
                    <a:cubicBezTo>
                      <a:pt x="31777" y="56889"/>
                      <a:pt x="82260" y="23457"/>
                      <a:pt x="131123" y="78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22"/>
              <p:cNvSpPr/>
              <p:nvPr/>
            </p:nvSpPr>
            <p:spPr>
              <a:xfrm>
                <a:off x="6185044" y="1398922"/>
                <a:ext cx="136893" cy="103820"/>
              </a:xfrm>
              <a:custGeom>
                <a:avLst/>
                <a:gdLst/>
                <a:ahLst/>
                <a:cxnLst/>
                <a:rect l="l" t="t" r="r" b="b"/>
                <a:pathLst>
                  <a:path w="136893" h="103820" extrusionOk="0">
                    <a:moveTo>
                      <a:pt x="136639" y="959"/>
                    </a:moveTo>
                    <a:cubicBezTo>
                      <a:pt x="137211" y="959"/>
                      <a:pt x="136639" y="-89"/>
                      <a:pt x="136639" y="6"/>
                    </a:cubicBezTo>
                    <a:cubicBezTo>
                      <a:pt x="80689" y="16265"/>
                      <a:pt x="32388" y="51965"/>
                      <a:pt x="432" y="100685"/>
                    </a:cubicBezTo>
                    <a:cubicBezTo>
                      <a:pt x="-616" y="102400"/>
                      <a:pt x="432" y="105067"/>
                      <a:pt x="1575" y="103162"/>
                    </a:cubicBezTo>
                    <a:cubicBezTo>
                      <a:pt x="24339" y="71063"/>
                      <a:pt x="92538" y="21247"/>
                      <a:pt x="136639" y="95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2"/>
              <p:cNvSpPr/>
              <p:nvPr/>
            </p:nvSpPr>
            <p:spPr>
              <a:xfrm>
                <a:off x="6218746" y="1454915"/>
                <a:ext cx="126935" cy="108069"/>
              </a:xfrm>
              <a:custGeom>
                <a:avLst/>
                <a:gdLst/>
                <a:ahLst/>
                <a:cxnLst/>
                <a:rect l="l" t="t" r="r" b="b"/>
                <a:pathLst>
                  <a:path w="126935" h="108069" extrusionOk="0">
                    <a:moveTo>
                      <a:pt x="1782" y="107652"/>
                    </a:moveTo>
                    <a:cubicBezTo>
                      <a:pt x="33405" y="60027"/>
                      <a:pt x="77029" y="27928"/>
                      <a:pt x="126654" y="1068"/>
                    </a:cubicBezTo>
                    <a:cubicBezTo>
                      <a:pt x="127321" y="1068"/>
                      <a:pt x="126654" y="-170"/>
                      <a:pt x="126178" y="20"/>
                    </a:cubicBezTo>
                    <a:cubicBezTo>
                      <a:pt x="98270" y="6497"/>
                      <a:pt x="68457" y="26976"/>
                      <a:pt x="46549" y="44788"/>
                    </a:cubicBezTo>
                    <a:cubicBezTo>
                      <a:pt x="25927" y="60989"/>
                      <a:pt x="9906" y="82297"/>
                      <a:pt x="67" y="106605"/>
                    </a:cubicBezTo>
                    <a:cubicBezTo>
                      <a:pt x="-314" y="107557"/>
                      <a:pt x="1019" y="108700"/>
                      <a:pt x="1782" y="10765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2"/>
              <p:cNvSpPr/>
              <p:nvPr/>
            </p:nvSpPr>
            <p:spPr>
              <a:xfrm>
                <a:off x="6125100" y="1434171"/>
                <a:ext cx="202774" cy="186310"/>
              </a:xfrm>
              <a:custGeom>
                <a:avLst/>
                <a:gdLst/>
                <a:ahLst/>
                <a:cxnLst/>
                <a:rect l="l" t="t" r="r" b="b"/>
                <a:pathLst>
                  <a:path w="202774" h="186310" extrusionOk="0">
                    <a:moveTo>
                      <a:pt x="31039" y="0"/>
                    </a:moveTo>
                    <a:cubicBezTo>
                      <a:pt x="29800" y="1524"/>
                      <a:pt x="35992" y="1524"/>
                      <a:pt x="34849" y="3238"/>
                    </a:cubicBezTo>
                    <a:cubicBezTo>
                      <a:pt x="21990" y="20860"/>
                      <a:pt x="463" y="53721"/>
                      <a:pt x="12560" y="67437"/>
                    </a:cubicBezTo>
                    <a:cubicBezTo>
                      <a:pt x="22085" y="78391"/>
                      <a:pt x="43612" y="73057"/>
                      <a:pt x="50660" y="67437"/>
                    </a:cubicBezTo>
                    <a:lnTo>
                      <a:pt x="69710" y="54102"/>
                    </a:lnTo>
                    <a:lnTo>
                      <a:pt x="56756" y="73152"/>
                    </a:lnTo>
                    <a:cubicBezTo>
                      <a:pt x="50965" y="81544"/>
                      <a:pt x="46564" y="90802"/>
                      <a:pt x="43707" y="100584"/>
                    </a:cubicBezTo>
                    <a:cubicBezTo>
                      <a:pt x="40583" y="109652"/>
                      <a:pt x="41449" y="119625"/>
                      <a:pt x="46088" y="128016"/>
                    </a:cubicBezTo>
                    <a:cubicBezTo>
                      <a:pt x="50536" y="135912"/>
                      <a:pt x="59947" y="139579"/>
                      <a:pt x="68567" y="136779"/>
                    </a:cubicBezTo>
                    <a:cubicBezTo>
                      <a:pt x="77902" y="133655"/>
                      <a:pt x="86264" y="128178"/>
                      <a:pt x="92856" y="120872"/>
                    </a:cubicBezTo>
                    <a:lnTo>
                      <a:pt x="111906" y="101346"/>
                    </a:lnTo>
                    <a:lnTo>
                      <a:pt x="100381" y="125825"/>
                    </a:lnTo>
                    <a:cubicBezTo>
                      <a:pt x="97247" y="132664"/>
                      <a:pt x="94942" y="139865"/>
                      <a:pt x="93523" y="147257"/>
                    </a:cubicBezTo>
                    <a:cubicBezTo>
                      <a:pt x="91951" y="154229"/>
                      <a:pt x="92446" y="161515"/>
                      <a:pt x="94951" y="168212"/>
                    </a:cubicBezTo>
                    <a:cubicBezTo>
                      <a:pt x="97561" y="174241"/>
                      <a:pt x="103343" y="178298"/>
                      <a:pt x="109906" y="178689"/>
                    </a:cubicBezTo>
                    <a:cubicBezTo>
                      <a:pt x="117154" y="177975"/>
                      <a:pt x="124050" y="175231"/>
                      <a:pt x="129813" y="170783"/>
                    </a:cubicBezTo>
                    <a:cubicBezTo>
                      <a:pt x="142386" y="161306"/>
                      <a:pt x="154206" y="150857"/>
                      <a:pt x="165151" y="139541"/>
                    </a:cubicBezTo>
                    <a:cubicBezTo>
                      <a:pt x="170866" y="134017"/>
                      <a:pt x="176581" y="128492"/>
                      <a:pt x="182677" y="123254"/>
                    </a:cubicBezTo>
                    <a:cubicBezTo>
                      <a:pt x="188363" y="117558"/>
                      <a:pt x="195221" y="113176"/>
                      <a:pt x="202774" y="110395"/>
                    </a:cubicBezTo>
                    <a:cubicBezTo>
                      <a:pt x="195574" y="113948"/>
                      <a:pt x="189115" y="118824"/>
                      <a:pt x="183724" y="124778"/>
                    </a:cubicBezTo>
                    <a:cubicBezTo>
                      <a:pt x="178200" y="130492"/>
                      <a:pt x="172961" y="136398"/>
                      <a:pt x="167627" y="142399"/>
                    </a:cubicBezTo>
                    <a:cubicBezTo>
                      <a:pt x="157254" y="154696"/>
                      <a:pt x="145739" y="165983"/>
                      <a:pt x="133242" y="176117"/>
                    </a:cubicBezTo>
                    <a:cubicBezTo>
                      <a:pt x="126555" y="181727"/>
                      <a:pt x="118383" y="185271"/>
                      <a:pt x="109715" y="186309"/>
                    </a:cubicBezTo>
                    <a:cubicBezTo>
                      <a:pt x="99952" y="186414"/>
                      <a:pt x="91056" y="180727"/>
                      <a:pt x="87046" y="171831"/>
                    </a:cubicBezTo>
                    <a:cubicBezTo>
                      <a:pt x="83664" y="163630"/>
                      <a:pt x="82797" y="154610"/>
                      <a:pt x="84569" y="145923"/>
                    </a:cubicBezTo>
                    <a:cubicBezTo>
                      <a:pt x="85903" y="137627"/>
                      <a:pt x="88379" y="129550"/>
                      <a:pt x="91903" y="121920"/>
                    </a:cubicBezTo>
                    <a:lnTo>
                      <a:pt x="99333" y="126873"/>
                    </a:lnTo>
                    <a:cubicBezTo>
                      <a:pt x="91675" y="135655"/>
                      <a:pt x="81807" y="142227"/>
                      <a:pt x="70758" y="145923"/>
                    </a:cubicBezTo>
                    <a:cubicBezTo>
                      <a:pt x="64509" y="147942"/>
                      <a:pt x="57747" y="147638"/>
                      <a:pt x="51708" y="145066"/>
                    </a:cubicBezTo>
                    <a:cubicBezTo>
                      <a:pt x="45917" y="142513"/>
                      <a:pt x="41030" y="138255"/>
                      <a:pt x="37706" y="132874"/>
                    </a:cubicBezTo>
                    <a:cubicBezTo>
                      <a:pt x="31801" y="122272"/>
                      <a:pt x="30734" y="109652"/>
                      <a:pt x="34753" y="98203"/>
                    </a:cubicBezTo>
                    <a:cubicBezTo>
                      <a:pt x="37992" y="87439"/>
                      <a:pt x="43012" y="77295"/>
                      <a:pt x="49612" y="68199"/>
                    </a:cubicBezTo>
                    <a:lnTo>
                      <a:pt x="55327" y="73914"/>
                    </a:lnTo>
                    <a:cubicBezTo>
                      <a:pt x="45802" y="80296"/>
                      <a:pt x="22371" y="88963"/>
                      <a:pt x="5226" y="73914"/>
                    </a:cubicBezTo>
                    <a:cubicBezTo>
                      <a:pt x="-13538" y="51149"/>
                      <a:pt x="23704" y="7525"/>
                      <a:pt x="3103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22"/>
              <p:cNvSpPr/>
              <p:nvPr/>
            </p:nvSpPr>
            <p:spPr>
              <a:xfrm>
                <a:off x="5460270" y="1564854"/>
                <a:ext cx="807310" cy="488951"/>
              </a:xfrm>
              <a:custGeom>
                <a:avLst/>
                <a:gdLst/>
                <a:ahLst/>
                <a:cxnLst/>
                <a:rect l="l" t="t" r="r" b="b"/>
                <a:pathLst>
                  <a:path w="807310" h="488951" extrusionOk="0">
                    <a:moveTo>
                      <a:pt x="572996" y="0"/>
                    </a:moveTo>
                    <a:lnTo>
                      <a:pt x="807311" y="196120"/>
                    </a:lnTo>
                    <a:cubicBezTo>
                      <a:pt x="807311" y="196120"/>
                      <a:pt x="529371" y="503110"/>
                      <a:pt x="454314" y="488442"/>
                    </a:cubicBezTo>
                    <a:cubicBezTo>
                      <a:pt x="379257" y="473774"/>
                      <a:pt x="154277" y="343853"/>
                      <a:pt x="47882" y="239459"/>
                    </a:cubicBezTo>
                    <a:cubicBezTo>
                      <a:pt x="-58512" y="135064"/>
                      <a:pt x="34833" y="110300"/>
                      <a:pt x="111224" y="131350"/>
                    </a:cubicBezTo>
                    <a:cubicBezTo>
                      <a:pt x="187614" y="152400"/>
                      <a:pt x="402212" y="219837"/>
                      <a:pt x="413071" y="219456"/>
                    </a:cubicBezTo>
                    <a:cubicBezTo>
                      <a:pt x="433931" y="218599"/>
                      <a:pt x="572996" y="0"/>
                      <a:pt x="572996" y="0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22"/>
              <p:cNvSpPr/>
              <p:nvPr/>
            </p:nvSpPr>
            <p:spPr>
              <a:xfrm>
                <a:off x="6013186" y="1618955"/>
                <a:ext cx="195874" cy="170465"/>
              </a:xfrm>
              <a:custGeom>
                <a:avLst/>
                <a:gdLst/>
                <a:ahLst/>
                <a:cxnLst/>
                <a:rect l="l" t="t" r="r" b="b"/>
                <a:pathLst>
                  <a:path w="195874" h="170465" extrusionOk="0">
                    <a:moveTo>
                      <a:pt x="195626" y="169259"/>
                    </a:moveTo>
                    <a:cubicBezTo>
                      <a:pt x="187053" y="162592"/>
                      <a:pt x="179243" y="154400"/>
                      <a:pt x="171242" y="147066"/>
                    </a:cubicBezTo>
                    <a:cubicBezTo>
                      <a:pt x="163241" y="139732"/>
                      <a:pt x="154764" y="132493"/>
                      <a:pt x="146477" y="125349"/>
                    </a:cubicBezTo>
                    <a:cubicBezTo>
                      <a:pt x="130408" y="111566"/>
                      <a:pt x="114540" y="97698"/>
                      <a:pt x="98852" y="83725"/>
                    </a:cubicBezTo>
                    <a:cubicBezTo>
                      <a:pt x="66467" y="55150"/>
                      <a:pt x="34653" y="26575"/>
                      <a:pt x="840" y="0"/>
                    </a:cubicBezTo>
                    <a:cubicBezTo>
                      <a:pt x="840" y="0"/>
                      <a:pt x="-303" y="0"/>
                      <a:pt x="78" y="857"/>
                    </a:cubicBezTo>
                    <a:cubicBezTo>
                      <a:pt x="29577" y="32023"/>
                      <a:pt x="60838" y="61474"/>
                      <a:pt x="93709" y="89059"/>
                    </a:cubicBezTo>
                    <a:cubicBezTo>
                      <a:pt x="109996" y="103156"/>
                      <a:pt x="126379" y="117062"/>
                      <a:pt x="143048" y="130683"/>
                    </a:cubicBezTo>
                    <a:cubicBezTo>
                      <a:pt x="151430" y="137636"/>
                      <a:pt x="160002" y="144494"/>
                      <a:pt x="168765" y="151067"/>
                    </a:cubicBezTo>
                    <a:cubicBezTo>
                      <a:pt x="177528" y="157639"/>
                      <a:pt x="186863" y="163544"/>
                      <a:pt x="195150" y="170117"/>
                    </a:cubicBezTo>
                    <a:cubicBezTo>
                      <a:pt x="195435" y="171069"/>
                      <a:pt x="196293" y="169831"/>
                      <a:pt x="195626" y="16925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22"/>
              <p:cNvSpPr/>
              <p:nvPr/>
            </p:nvSpPr>
            <p:spPr>
              <a:xfrm>
                <a:off x="5460307" y="1693536"/>
                <a:ext cx="366742" cy="325659"/>
              </a:xfrm>
              <a:custGeom>
                <a:avLst/>
                <a:gdLst/>
                <a:ahLst/>
                <a:cxnLst/>
                <a:rect l="l" t="t" r="r" b="b"/>
                <a:pathLst>
                  <a:path w="366742" h="325659" extrusionOk="0">
                    <a:moveTo>
                      <a:pt x="47941" y="110681"/>
                    </a:moveTo>
                    <a:cubicBezTo>
                      <a:pt x="125760" y="186881"/>
                      <a:pt x="267016" y="277178"/>
                      <a:pt x="366742" y="325660"/>
                    </a:cubicBezTo>
                    <a:lnTo>
                      <a:pt x="29653" y="0"/>
                    </a:lnTo>
                    <a:cubicBezTo>
                      <a:pt x="-7114" y="11240"/>
                      <a:pt x="-18639" y="45434"/>
                      <a:pt x="47941" y="110681"/>
                    </a:cubicBezTo>
                    <a:close/>
                  </a:path>
                </a:pathLst>
              </a:custGeom>
              <a:solidFill>
                <a:srgbClr val="000000">
                  <a:alpha val="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22"/>
              <p:cNvSpPr/>
              <p:nvPr/>
            </p:nvSpPr>
            <p:spPr>
              <a:xfrm>
                <a:off x="5140217" y="1670783"/>
                <a:ext cx="615680" cy="779716"/>
              </a:xfrm>
              <a:custGeom>
                <a:avLst/>
                <a:gdLst/>
                <a:ahLst/>
                <a:cxnLst/>
                <a:rect l="l" t="t" r="r" b="b"/>
                <a:pathLst>
                  <a:path w="615680" h="779716" extrusionOk="0">
                    <a:moveTo>
                      <a:pt x="615301" y="728651"/>
                    </a:moveTo>
                    <a:cubicBezTo>
                      <a:pt x="606919" y="739415"/>
                      <a:pt x="3891" y="783039"/>
                      <a:pt x="557" y="779515"/>
                    </a:cubicBezTo>
                    <a:cubicBezTo>
                      <a:pt x="-8968" y="769990"/>
                      <a:pt x="105332" y="157056"/>
                      <a:pt x="216584" y="26278"/>
                    </a:cubicBezTo>
                    <a:cubicBezTo>
                      <a:pt x="249445" y="-12394"/>
                      <a:pt x="361840" y="370"/>
                      <a:pt x="374985" y="9990"/>
                    </a:cubicBezTo>
                    <a:cubicBezTo>
                      <a:pt x="409656" y="35422"/>
                      <a:pt x="441660" y="85619"/>
                      <a:pt x="468235" y="150865"/>
                    </a:cubicBezTo>
                    <a:cubicBezTo>
                      <a:pt x="521956" y="281357"/>
                      <a:pt x="622635" y="719222"/>
                      <a:pt x="615301" y="7286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22"/>
              <p:cNvSpPr/>
              <p:nvPr/>
            </p:nvSpPr>
            <p:spPr>
              <a:xfrm>
                <a:off x="5110103" y="1678296"/>
                <a:ext cx="352710" cy="799242"/>
              </a:xfrm>
              <a:custGeom>
                <a:avLst/>
                <a:gdLst/>
                <a:ahLst/>
                <a:cxnLst/>
                <a:rect l="l" t="t" r="r" b="b"/>
                <a:pathLst>
                  <a:path w="352710" h="799242" extrusionOk="0">
                    <a:moveTo>
                      <a:pt x="278511" y="0"/>
                    </a:moveTo>
                    <a:cubicBezTo>
                      <a:pt x="278511" y="0"/>
                      <a:pt x="352711" y="309753"/>
                      <a:pt x="352711" y="393382"/>
                    </a:cubicBezTo>
                    <a:cubicBezTo>
                      <a:pt x="352711" y="526732"/>
                      <a:pt x="343757" y="799243"/>
                      <a:pt x="343757" y="799243"/>
                    </a:cubicBezTo>
                    <a:lnTo>
                      <a:pt x="0" y="799243"/>
                    </a:lnTo>
                    <a:cubicBezTo>
                      <a:pt x="0" y="799243"/>
                      <a:pt x="72200" y="502063"/>
                      <a:pt x="79724" y="467296"/>
                    </a:cubicBezTo>
                    <a:cubicBezTo>
                      <a:pt x="87249" y="432530"/>
                      <a:pt x="152210" y="223075"/>
                      <a:pt x="152210" y="223075"/>
                    </a:cubicBezTo>
                    <a:cubicBezTo>
                      <a:pt x="152210" y="223075"/>
                      <a:pt x="218027" y="0"/>
                      <a:pt x="278511" y="0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22"/>
              <p:cNvSpPr/>
              <p:nvPr/>
            </p:nvSpPr>
            <p:spPr>
              <a:xfrm>
                <a:off x="5515201" y="1678296"/>
                <a:ext cx="264128" cy="790003"/>
              </a:xfrm>
              <a:custGeom>
                <a:avLst/>
                <a:gdLst/>
                <a:ahLst/>
                <a:cxnLst/>
                <a:rect l="l" t="t" r="r" b="b"/>
                <a:pathLst>
                  <a:path w="264128" h="790003" extrusionOk="0">
                    <a:moveTo>
                      <a:pt x="0" y="0"/>
                    </a:moveTo>
                    <a:cubicBezTo>
                      <a:pt x="35519" y="76638"/>
                      <a:pt x="64608" y="156096"/>
                      <a:pt x="86963" y="237554"/>
                    </a:cubicBezTo>
                    <a:cubicBezTo>
                      <a:pt x="119825" y="361855"/>
                      <a:pt x="179927" y="790004"/>
                      <a:pt x="179927" y="790004"/>
                    </a:cubicBezTo>
                    <a:lnTo>
                      <a:pt x="264128" y="728472"/>
                    </a:lnTo>
                    <a:cubicBezTo>
                      <a:pt x="264128" y="728472"/>
                      <a:pt x="148495" y="281368"/>
                      <a:pt x="112490" y="188309"/>
                    </a:cubicBezTo>
                    <a:cubicBezTo>
                      <a:pt x="76486" y="95250"/>
                      <a:pt x="28956" y="13144"/>
                      <a:pt x="25337" y="10858"/>
                    </a:cubicBezTo>
                    <a:cubicBezTo>
                      <a:pt x="17688" y="5620"/>
                      <a:pt x="9077" y="1924"/>
                      <a:pt x="0" y="0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22"/>
              <p:cNvSpPr/>
              <p:nvPr/>
            </p:nvSpPr>
            <p:spPr>
              <a:xfrm>
                <a:off x="5506057" y="1765355"/>
                <a:ext cx="79438" cy="643127"/>
              </a:xfrm>
              <a:custGeom>
                <a:avLst/>
                <a:gdLst/>
                <a:ahLst/>
                <a:cxnLst/>
                <a:rect l="l" t="t" r="r" b="b"/>
                <a:pathLst>
                  <a:path w="79438" h="643127" extrusionOk="0">
                    <a:moveTo>
                      <a:pt x="0" y="0"/>
                    </a:moveTo>
                    <a:cubicBezTo>
                      <a:pt x="4667" y="53816"/>
                      <a:pt x="10287" y="107537"/>
                      <a:pt x="16097" y="161258"/>
                    </a:cubicBezTo>
                    <a:cubicBezTo>
                      <a:pt x="21908" y="214979"/>
                      <a:pt x="28575" y="268510"/>
                      <a:pt x="35147" y="322135"/>
                    </a:cubicBezTo>
                    <a:cubicBezTo>
                      <a:pt x="41719" y="375761"/>
                      <a:pt x="48673" y="429292"/>
                      <a:pt x="56007" y="482822"/>
                    </a:cubicBezTo>
                    <a:lnTo>
                      <a:pt x="67246" y="563023"/>
                    </a:lnTo>
                    <a:cubicBezTo>
                      <a:pt x="71342" y="589693"/>
                      <a:pt x="75057" y="616458"/>
                      <a:pt x="79438" y="643128"/>
                    </a:cubicBezTo>
                    <a:cubicBezTo>
                      <a:pt x="77248" y="616172"/>
                      <a:pt x="74390" y="589312"/>
                      <a:pt x="71914" y="562451"/>
                    </a:cubicBezTo>
                    <a:lnTo>
                      <a:pt x="63341" y="481870"/>
                    </a:lnTo>
                    <a:cubicBezTo>
                      <a:pt x="57531" y="428244"/>
                      <a:pt x="50863" y="374618"/>
                      <a:pt x="44291" y="320992"/>
                    </a:cubicBezTo>
                    <a:cubicBezTo>
                      <a:pt x="37719" y="267367"/>
                      <a:pt x="30766" y="213836"/>
                      <a:pt x="23431" y="160306"/>
                    </a:cubicBezTo>
                    <a:cubicBezTo>
                      <a:pt x="16097" y="106775"/>
                      <a:pt x="8572" y="53340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22"/>
              <p:cNvSpPr/>
              <p:nvPr/>
            </p:nvSpPr>
            <p:spPr>
              <a:xfrm>
                <a:off x="5486576" y="1923504"/>
                <a:ext cx="20380" cy="20389"/>
              </a:xfrm>
              <a:custGeom>
                <a:avLst/>
                <a:gdLst/>
                <a:ahLst/>
                <a:cxnLst/>
                <a:rect l="l" t="t" r="r" b="b"/>
                <a:pathLst>
                  <a:path w="20380" h="20389" extrusionOk="0">
                    <a:moveTo>
                      <a:pt x="51" y="11205"/>
                    </a:moveTo>
                    <a:cubicBezTo>
                      <a:pt x="613" y="16806"/>
                      <a:pt x="5604" y="20892"/>
                      <a:pt x="11204" y="20340"/>
                    </a:cubicBezTo>
                    <a:cubicBezTo>
                      <a:pt x="16805" y="19778"/>
                      <a:pt x="20891" y="14787"/>
                      <a:pt x="20329" y="9186"/>
                    </a:cubicBezTo>
                    <a:cubicBezTo>
                      <a:pt x="19777" y="3585"/>
                      <a:pt x="14786" y="-510"/>
                      <a:pt x="9185" y="52"/>
                    </a:cubicBezTo>
                    <a:cubicBezTo>
                      <a:pt x="9157" y="52"/>
                      <a:pt x="9128" y="61"/>
                      <a:pt x="9099" y="61"/>
                    </a:cubicBezTo>
                    <a:cubicBezTo>
                      <a:pt x="3537" y="661"/>
                      <a:pt x="-502" y="5633"/>
                      <a:pt x="51" y="1120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22"/>
              <p:cNvSpPr/>
              <p:nvPr/>
            </p:nvSpPr>
            <p:spPr>
              <a:xfrm>
                <a:off x="5501375" y="2027101"/>
                <a:ext cx="21208" cy="20432"/>
              </a:xfrm>
              <a:custGeom>
                <a:avLst/>
                <a:gdLst/>
                <a:ahLst/>
                <a:cxnLst/>
                <a:rect l="l" t="t" r="r" b="b"/>
                <a:pathLst>
                  <a:path w="21208" h="20432" extrusionOk="0">
                    <a:moveTo>
                      <a:pt x="14" y="10859"/>
                    </a:moveTo>
                    <a:cubicBezTo>
                      <a:pt x="357" y="16479"/>
                      <a:pt x="5187" y="20756"/>
                      <a:pt x="10806" y="20413"/>
                    </a:cubicBezTo>
                    <a:cubicBezTo>
                      <a:pt x="10921" y="20403"/>
                      <a:pt x="11044" y="20394"/>
                      <a:pt x="11159" y="20384"/>
                    </a:cubicBezTo>
                    <a:cubicBezTo>
                      <a:pt x="16788" y="20308"/>
                      <a:pt x="21284" y="15679"/>
                      <a:pt x="21208" y="10050"/>
                    </a:cubicBezTo>
                    <a:cubicBezTo>
                      <a:pt x="21131" y="4430"/>
                      <a:pt x="16512" y="-75"/>
                      <a:pt x="10883" y="1"/>
                    </a:cubicBezTo>
                    <a:cubicBezTo>
                      <a:pt x="10273" y="11"/>
                      <a:pt x="9663" y="77"/>
                      <a:pt x="9063" y="191"/>
                    </a:cubicBezTo>
                    <a:cubicBezTo>
                      <a:pt x="3701" y="791"/>
                      <a:pt x="-271" y="5468"/>
                      <a:pt x="14" y="1085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22"/>
              <p:cNvSpPr/>
              <p:nvPr/>
            </p:nvSpPr>
            <p:spPr>
              <a:xfrm>
                <a:off x="5516396" y="2130148"/>
                <a:ext cx="20187" cy="20197"/>
              </a:xfrm>
              <a:custGeom>
                <a:avLst/>
                <a:gdLst/>
                <a:ahLst/>
                <a:cxnLst/>
                <a:rect l="l" t="t" r="r" b="b"/>
                <a:pathLst>
                  <a:path w="20187" h="20197" extrusionOk="0">
                    <a:moveTo>
                      <a:pt x="43" y="11063"/>
                    </a:moveTo>
                    <a:cubicBezTo>
                      <a:pt x="576" y="16616"/>
                      <a:pt x="5510" y="20684"/>
                      <a:pt x="11063" y="20150"/>
                    </a:cubicBezTo>
                    <a:cubicBezTo>
                      <a:pt x="16607" y="19617"/>
                      <a:pt x="20674" y="14683"/>
                      <a:pt x="20141" y="9130"/>
                    </a:cubicBezTo>
                    <a:cubicBezTo>
                      <a:pt x="19626" y="3748"/>
                      <a:pt x="14969" y="-272"/>
                      <a:pt x="9568" y="14"/>
                    </a:cubicBezTo>
                    <a:cubicBezTo>
                      <a:pt x="3996" y="300"/>
                      <a:pt x="-281" y="5053"/>
                      <a:pt x="14" y="10625"/>
                    </a:cubicBezTo>
                    <a:cubicBezTo>
                      <a:pt x="14" y="10768"/>
                      <a:pt x="33" y="10920"/>
                      <a:pt x="43" y="1106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22"/>
              <p:cNvSpPr/>
              <p:nvPr/>
            </p:nvSpPr>
            <p:spPr>
              <a:xfrm>
                <a:off x="5530954" y="2233352"/>
                <a:ext cx="20388" cy="20389"/>
              </a:xfrm>
              <a:custGeom>
                <a:avLst/>
                <a:gdLst/>
                <a:ahLst/>
                <a:cxnLst/>
                <a:rect l="l" t="t" r="r" b="b"/>
                <a:pathLst>
                  <a:path w="20388" h="20389" extrusionOk="0">
                    <a:moveTo>
                      <a:pt x="58" y="11205"/>
                    </a:moveTo>
                    <a:cubicBezTo>
                      <a:pt x="620" y="16806"/>
                      <a:pt x="5611" y="20892"/>
                      <a:pt x="11212" y="20340"/>
                    </a:cubicBezTo>
                    <a:cubicBezTo>
                      <a:pt x="16813" y="19778"/>
                      <a:pt x="20899" y="14787"/>
                      <a:pt x="20337" y="9186"/>
                    </a:cubicBezTo>
                    <a:cubicBezTo>
                      <a:pt x="19785" y="3585"/>
                      <a:pt x="14793" y="-510"/>
                      <a:pt x="9193" y="52"/>
                    </a:cubicBezTo>
                    <a:cubicBezTo>
                      <a:pt x="9164" y="52"/>
                      <a:pt x="9136" y="61"/>
                      <a:pt x="9107" y="61"/>
                    </a:cubicBezTo>
                    <a:cubicBezTo>
                      <a:pt x="3554" y="604"/>
                      <a:pt x="-494" y="5547"/>
                      <a:pt x="49" y="11101"/>
                    </a:cubicBezTo>
                    <a:cubicBezTo>
                      <a:pt x="49" y="11129"/>
                      <a:pt x="58" y="11167"/>
                      <a:pt x="58" y="1120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22"/>
              <p:cNvSpPr/>
              <p:nvPr/>
            </p:nvSpPr>
            <p:spPr>
              <a:xfrm>
                <a:off x="5545776" y="2337474"/>
                <a:ext cx="20194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0194" h="18573" extrusionOk="0">
                    <a:moveTo>
                      <a:pt x="1" y="10334"/>
                    </a:moveTo>
                    <a:cubicBezTo>
                      <a:pt x="1077" y="15859"/>
                      <a:pt x="6440" y="19459"/>
                      <a:pt x="11964" y="18383"/>
                    </a:cubicBezTo>
                    <a:cubicBezTo>
                      <a:pt x="16794" y="17430"/>
                      <a:pt x="20261" y="13163"/>
                      <a:pt x="20194" y="8239"/>
                    </a:cubicBezTo>
                    <a:cubicBezTo>
                      <a:pt x="19118" y="2714"/>
                      <a:pt x="13755" y="-886"/>
                      <a:pt x="8240" y="190"/>
                    </a:cubicBezTo>
                    <a:cubicBezTo>
                      <a:pt x="3401" y="1143"/>
                      <a:pt x="-66" y="5410"/>
                      <a:pt x="1" y="1033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22"/>
              <p:cNvSpPr/>
              <p:nvPr/>
            </p:nvSpPr>
            <p:spPr>
              <a:xfrm rot="-4998601">
                <a:off x="5242530" y="2048545"/>
                <a:ext cx="469963" cy="360997"/>
              </a:xfrm>
              <a:custGeom>
                <a:avLst/>
                <a:gdLst/>
                <a:ahLst/>
                <a:cxnLst/>
                <a:rect l="l" t="t" r="r" b="b"/>
                <a:pathLst>
                  <a:path w="469963" h="360997" extrusionOk="0">
                    <a:moveTo>
                      <a:pt x="0" y="0"/>
                    </a:moveTo>
                    <a:lnTo>
                      <a:pt x="469964" y="0"/>
                    </a:lnTo>
                    <a:lnTo>
                      <a:pt x="469964" y="360997"/>
                    </a:lnTo>
                    <a:lnTo>
                      <a:pt x="0" y="360997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22"/>
              <p:cNvSpPr/>
              <p:nvPr/>
            </p:nvSpPr>
            <p:spPr>
              <a:xfrm rot="-10402800">
                <a:off x="5417376" y="1971497"/>
                <a:ext cx="171069" cy="51816"/>
              </a:xfrm>
              <a:custGeom>
                <a:avLst/>
                <a:gdLst/>
                <a:ahLst/>
                <a:cxnLst/>
                <a:rect l="l" t="t" r="r" b="b"/>
                <a:pathLst>
                  <a:path w="171069" h="51816" extrusionOk="0">
                    <a:moveTo>
                      <a:pt x="0" y="0"/>
                    </a:moveTo>
                    <a:lnTo>
                      <a:pt x="171069" y="0"/>
                    </a:lnTo>
                    <a:lnTo>
                      <a:pt x="171069" y="51816"/>
                    </a:lnTo>
                    <a:lnTo>
                      <a:pt x="0" y="51816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22"/>
              <p:cNvSpPr/>
              <p:nvPr/>
            </p:nvSpPr>
            <p:spPr>
              <a:xfrm>
                <a:off x="5459670" y="1922898"/>
                <a:ext cx="97726" cy="54102"/>
              </a:xfrm>
              <a:custGeom>
                <a:avLst/>
                <a:gdLst/>
                <a:ahLst/>
                <a:cxnLst/>
                <a:rect l="l" t="t" r="r" b="b"/>
                <a:pathLst>
                  <a:path w="97726" h="54102" extrusionOk="0">
                    <a:moveTo>
                      <a:pt x="0" y="43339"/>
                    </a:moveTo>
                    <a:lnTo>
                      <a:pt x="20955" y="45720"/>
                    </a:lnTo>
                    <a:lnTo>
                      <a:pt x="23717" y="22003"/>
                    </a:lnTo>
                    <a:lnTo>
                      <a:pt x="74581" y="27908"/>
                    </a:lnTo>
                    <a:lnTo>
                      <a:pt x="71819" y="51625"/>
                    </a:lnTo>
                    <a:lnTo>
                      <a:pt x="92774" y="54102"/>
                    </a:lnTo>
                    <a:lnTo>
                      <a:pt x="97727" y="10763"/>
                    </a:lnTo>
                    <a:lnTo>
                      <a:pt x="4763" y="0"/>
                    </a:lnTo>
                    <a:lnTo>
                      <a:pt x="0" y="43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22"/>
              <p:cNvSpPr/>
              <p:nvPr/>
            </p:nvSpPr>
            <p:spPr>
              <a:xfrm>
                <a:off x="4954003" y="1696429"/>
                <a:ext cx="469102" cy="715674"/>
              </a:xfrm>
              <a:custGeom>
                <a:avLst/>
                <a:gdLst/>
                <a:ahLst/>
                <a:cxnLst/>
                <a:rect l="l" t="t" r="r" b="b"/>
                <a:pathLst>
                  <a:path w="469102" h="715674" extrusionOk="0">
                    <a:moveTo>
                      <a:pt x="352887" y="35779"/>
                    </a:moveTo>
                    <a:cubicBezTo>
                      <a:pt x="164101" y="219802"/>
                      <a:pt x="-60784" y="571275"/>
                      <a:pt x="15130" y="629282"/>
                    </a:cubicBezTo>
                    <a:cubicBezTo>
                      <a:pt x="84472" y="682241"/>
                      <a:pt x="338980" y="714150"/>
                      <a:pt x="446327" y="715674"/>
                    </a:cubicBezTo>
                    <a:cubicBezTo>
                      <a:pt x="477950" y="716150"/>
                      <a:pt x="476521" y="470214"/>
                      <a:pt x="442803" y="469738"/>
                    </a:cubicBezTo>
                    <a:cubicBezTo>
                      <a:pt x="401940" y="469071"/>
                      <a:pt x="299928" y="458213"/>
                      <a:pt x="296022" y="456975"/>
                    </a:cubicBezTo>
                    <a:cubicBezTo>
                      <a:pt x="287736" y="454212"/>
                      <a:pt x="379747" y="183036"/>
                      <a:pt x="416799" y="99025"/>
                    </a:cubicBezTo>
                    <a:cubicBezTo>
                      <a:pt x="462615" y="-5083"/>
                      <a:pt x="418990" y="-28705"/>
                      <a:pt x="352887" y="35779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22"/>
              <p:cNvSpPr/>
              <p:nvPr/>
            </p:nvSpPr>
            <p:spPr>
              <a:xfrm>
                <a:off x="5383280" y="2131345"/>
                <a:ext cx="338829" cy="323348"/>
              </a:xfrm>
              <a:custGeom>
                <a:avLst/>
                <a:gdLst/>
                <a:ahLst/>
                <a:cxnLst/>
                <a:rect l="l" t="t" r="r" b="b"/>
                <a:pathLst>
                  <a:path w="338829" h="323348" extrusionOk="0">
                    <a:moveTo>
                      <a:pt x="333185" y="59682"/>
                    </a:moveTo>
                    <a:cubicBezTo>
                      <a:pt x="337433" y="74751"/>
                      <a:pt x="332032" y="90886"/>
                      <a:pt x="319564" y="100354"/>
                    </a:cubicBezTo>
                    <a:cubicBezTo>
                      <a:pt x="329527" y="108726"/>
                      <a:pt x="336261" y="120318"/>
                      <a:pt x="338614" y="133120"/>
                    </a:cubicBezTo>
                    <a:cubicBezTo>
                      <a:pt x="341852" y="155885"/>
                      <a:pt x="307562" y="171220"/>
                      <a:pt x="307562" y="171220"/>
                    </a:cubicBezTo>
                    <a:cubicBezTo>
                      <a:pt x="316249" y="182116"/>
                      <a:pt x="321402" y="195413"/>
                      <a:pt x="322326" y="209320"/>
                    </a:cubicBezTo>
                    <a:cubicBezTo>
                      <a:pt x="323183" y="231418"/>
                      <a:pt x="290798" y="251516"/>
                      <a:pt x="290798" y="251516"/>
                    </a:cubicBezTo>
                    <a:cubicBezTo>
                      <a:pt x="293189" y="265794"/>
                      <a:pt x="290379" y="280462"/>
                      <a:pt x="282893" y="292854"/>
                    </a:cubicBezTo>
                    <a:cubicBezTo>
                      <a:pt x="261556" y="325239"/>
                      <a:pt x="202406" y="323715"/>
                      <a:pt x="164783" y="323144"/>
                    </a:cubicBezTo>
                    <a:cubicBezTo>
                      <a:pt x="127159" y="322572"/>
                      <a:pt x="20955" y="285806"/>
                      <a:pt x="0" y="280853"/>
                    </a:cubicBezTo>
                    <a:lnTo>
                      <a:pt x="1524" y="39299"/>
                    </a:lnTo>
                    <a:cubicBezTo>
                      <a:pt x="1524" y="39299"/>
                      <a:pt x="170974" y="-6231"/>
                      <a:pt x="215075" y="722"/>
                    </a:cubicBezTo>
                    <a:cubicBezTo>
                      <a:pt x="252889" y="5771"/>
                      <a:pt x="324231" y="31774"/>
                      <a:pt x="333185" y="59682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22"/>
              <p:cNvSpPr/>
              <p:nvPr/>
            </p:nvSpPr>
            <p:spPr>
              <a:xfrm>
                <a:off x="5582045" y="2202647"/>
                <a:ext cx="120094" cy="27051"/>
              </a:xfrm>
              <a:custGeom>
                <a:avLst/>
                <a:gdLst/>
                <a:ahLst/>
                <a:cxnLst/>
                <a:rect l="l" t="t" r="r" b="b"/>
                <a:pathLst>
                  <a:path w="120094" h="27051" extrusionOk="0">
                    <a:moveTo>
                      <a:pt x="119560" y="25241"/>
                    </a:moveTo>
                    <a:cubicBezTo>
                      <a:pt x="81460" y="9525"/>
                      <a:pt x="40884" y="6191"/>
                      <a:pt x="498" y="0"/>
                    </a:cubicBezTo>
                    <a:cubicBezTo>
                      <a:pt x="107" y="143"/>
                      <a:pt x="-102" y="581"/>
                      <a:pt x="50" y="981"/>
                    </a:cubicBezTo>
                    <a:cubicBezTo>
                      <a:pt x="126" y="1191"/>
                      <a:pt x="288" y="1353"/>
                      <a:pt x="498" y="1429"/>
                    </a:cubicBezTo>
                    <a:cubicBezTo>
                      <a:pt x="40693" y="6763"/>
                      <a:pt x="79269" y="20479"/>
                      <a:pt x="119179" y="27051"/>
                    </a:cubicBezTo>
                    <a:cubicBezTo>
                      <a:pt x="119703" y="27032"/>
                      <a:pt x="120113" y="26594"/>
                      <a:pt x="120094" y="26070"/>
                    </a:cubicBezTo>
                    <a:cubicBezTo>
                      <a:pt x="120084" y="25708"/>
                      <a:pt x="119875" y="25394"/>
                      <a:pt x="119560" y="2524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22"/>
              <p:cNvSpPr/>
              <p:nvPr/>
            </p:nvSpPr>
            <p:spPr>
              <a:xfrm>
                <a:off x="5572740" y="2289896"/>
                <a:ext cx="118743" cy="11899"/>
              </a:xfrm>
              <a:custGeom>
                <a:avLst/>
                <a:gdLst/>
                <a:ahLst/>
                <a:cxnLst/>
                <a:rect l="l" t="t" r="r" b="b"/>
                <a:pathLst>
                  <a:path w="118743" h="11899" extrusionOk="0">
                    <a:moveTo>
                      <a:pt x="117911" y="9144"/>
                    </a:moveTo>
                    <a:cubicBezTo>
                      <a:pt x="108920" y="6382"/>
                      <a:pt x="99595" y="4848"/>
                      <a:pt x="90194" y="4572"/>
                    </a:cubicBezTo>
                    <a:cubicBezTo>
                      <a:pt x="80669" y="3620"/>
                      <a:pt x="70382" y="2858"/>
                      <a:pt x="60476" y="2191"/>
                    </a:cubicBezTo>
                    <a:cubicBezTo>
                      <a:pt x="40597" y="981"/>
                      <a:pt x="20690" y="257"/>
                      <a:pt x="754" y="0"/>
                    </a:cubicBezTo>
                    <a:cubicBezTo>
                      <a:pt x="-103" y="0"/>
                      <a:pt x="-389" y="1333"/>
                      <a:pt x="754" y="1429"/>
                    </a:cubicBezTo>
                    <a:cubicBezTo>
                      <a:pt x="20566" y="2667"/>
                      <a:pt x="40378" y="4191"/>
                      <a:pt x="60095" y="6287"/>
                    </a:cubicBezTo>
                    <a:cubicBezTo>
                      <a:pt x="69620" y="7334"/>
                      <a:pt x="79811" y="8477"/>
                      <a:pt x="89717" y="9716"/>
                    </a:cubicBezTo>
                    <a:cubicBezTo>
                      <a:pt x="98947" y="11459"/>
                      <a:pt x="108339" y="12164"/>
                      <a:pt x="117721" y="11811"/>
                    </a:cubicBezTo>
                    <a:cubicBezTo>
                      <a:pt x="118473" y="11582"/>
                      <a:pt x="118912" y="10792"/>
                      <a:pt x="118683" y="10030"/>
                    </a:cubicBezTo>
                    <a:cubicBezTo>
                      <a:pt x="118569" y="9639"/>
                      <a:pt x="118283" y="9315"/>
                      <a:pt x="117911" y="914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22"/>
              <p:cNvSpPr/>
              <p:nvPr/>
            </p:nvSpPr>
            <p:spPr>
              <a:xfrm>
                <a:off x="5566396" y="2374383"/>
                <a:ext cx="107586" cy="9870"/>
              </a:xfrm>
              <a:custGeom>
                <a:avLst/>
                <a:gdLst/>
                <a:ahLst/>
                <a:cxnLst/>
                <a:rect l="l" t="t" r="r" b="b"/>
                <a:pathLst>
                  <a:path w="107586" h="9870" extrusionOk="0">
                    <a:moveTo>
                      <a:pt x="107396" y="7620"/>
                    </a:moveTo>
                    <a:cubicBezTo>
                      <a:pt x="99233" y="5286"/>
                      <a:pt x="90737" y="4315"/>
                      <a:pt x="82250" y="4763"/>
                    </a:cubicBezTo>
                    <a:lnTo>
                      <a:pt x="55009" y="3524"/>
                    </a:lnTo>
                    <a:cubicBezTo>
                      <a:pt x="36911" y="2572"/>
                      <a:pt x="18814" y="1619"/>
                      <a:pt x="716" y="0"/>
                    </a:cubicBezTo>
                    <a:cubicBezTo>
                      <a:pt x="-141" y="0"/>
                      <a:pt x="-332" y="1333"/>
                      <a:pt x="716" y="1429"/>
                    </a:cubicBezTo>
                    <a:cubicBezTo>
                      <a:pt x="19099" y="3143"/>
                      <a:pt x="37387" y="5048"/>
                      <a:pt x="55771" y="6667"/>
                    </a:cubicBezTo>
                    <a:lnTo>
                      <a:pt x="82822" y="8763"/>
                    </a:lnTo>
                    <a:cubicBezTo>
                      <a:pt x="91013" y="10239"/>
                      <a:pt x="99395" y="10239"/>
                      <a:pt x="107587" y="8763"/>
                    </a:cubicBezTo>
                    <a:lnTo>
                      <a:pt x="107396" y="762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22"/>
              <p:cNvSpPr/>
              <p:nvPr/>
            </p:nvSpPr>
            <p:spPr>
              <a:xfrm>
                <a:off x="5520135" y="2633335"/>
                <a:ext cx="2529" cy="4828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4828" extrusionOk="0">
                    <a:moveTo>
                      <a:pt x="2401" y="986"/>
                    </a:moveTo>
                    <a:cubicBezTo>
                      <a:pt x="2572" y="729"/>
                      <a:pt x="2572" y="386"/>
                      <a:pt x="2401" y="129"/>
                    </a:cubicBezTo>
                    <a:cubicBezTo>
                      <a:pt x="2144" y="-43"/>
                      <a:pt x="1801" y="-43"/>
                      <a:pt x="1544" y="129"/>
                    </a:cubicBezTo>
                    <a:cubicBezTo>
                      <a:pt x="1544" y="1367"/>
                      <a:pt x="591" y="2605"/>
                      <a:pt x="20" y="3843"/>
                    </a:cubicBezTo>
                    <a:cubicBezTo>
                      <a:pt x="-66" y="4234"/>
                      <a:pt x="134" y="4624"/>
                      <a:pt x="496" y="4796"/>
                    </a:cubicBezTo>
                    <a:cubicBezTo>
                      <a:pt x="848" y="4910"/>
                      <a:pt x="1220" y="4720"/>
                      <a:pt x="1334" y="4367"/>
                    </a:cubicBezTo>
                    <a:cubicBezTo>
                      <a:pt x="1344" y="4358"/>
                      <a:pt x="1353" y="4339"/>
                      <a:pt x="1353" y="432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22"/>
              <p:cNvSpPr/>
              <p:nvPr/>
            </p:nvSpPr>
            <p:spPr>
              <a:xfrm>
                <a:off x="4943998" y="1693356"/>
                <a:ext cx="449569" cy="751416"/>
              </a:xfrm>
              <a:custGeom>
                <a:avLst/>
                <a:gdLst/>
                <a:ahLst/>
                <a:cxnLst/>
                <a:rect l="l" t="t" r="r" b="b"/>
                <a:pathLst>
                  <a:path w="449569" h="751416" extrusionOk="0">
                    <a:moveTo>
                      <a:pt x="449569" y="459666"/>
                    </a:moveTo>
                    <a:lnTo>
                      <a:pt x="419375" y="751417"/>
                    </a:lnTo>
                    <a:cubicBezTo>
                      <a:pt x="419375" y="751417"/>
                      <a:pt x="30945" y="688552"/>
                      <a:pt x="3323" y="617114"/>
                    </a:cubicBezTo>
                    <a:cubicBezTo>
                      <a:pt x="-30300" y="529865"/>
                      <a:pt x="199443" y="192109"/>
                      <a:pt x="322410" y="70570"/>
                    </a:cubicBezTo>
                    <a:cubicBezTo>
                      <a:pt x="445378" y="-50969"/>
                      <a:pt x="474810" y="-1820"/>
                      <a:pt x="428709" y="114290"/>
                    </a:cubicBezTo>
                    <a:cubicBezTo>
                      <a:pt x="382608" y="230399"/>
                      <a:pt x="312981" y="443378"/>
                      <a:pt x="314409" y="448522"/>
                    </a:cubicBezTo>
                    <a:cubicBezTo>
                      <a:pt x="315838" y="453665"/>
                      <a:pt x="449569" y="459666"/>
                      <a:pt x="449569" y="459666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22"/>
              <p:cNvSpPr/>
              <p:nvPr/>
            </p:nvSpPr>
            <p:spPr>
              <a:xfrm>
                <a:off x="5308757" y="2164547"/>
                <a:ext cx="29469" cy="258068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58068" extrusionOk="0">
                    <a:moveTo>
                      <a:pt x="1276" y="257366"/>
                    </a:moveTo>
                    <a:cubicBezTo>
                      <a:pt x="1943" y="246507"/>
                      <a:pt x="4229" y="235458"/>
                      <a:pt x="5657" y="224695"/>
                    </a:cubicBezTo>
                    <a:cubicBezTo>
                      <a:pt x="7086" y="213932"/>
                      <a:pt x="8324" y="202883"/>
                      <a:pt x="9468" y="191929"/>
                    </a:cubicBezTo>
                    <a:cubicBezTo>
                      <a:pt x="11630" y="170850"/>
                      <a:pt x="13916" y="149800"/>
                      <a:pt x="16326" y="128778"/>
                    </a:cubicBezTo>
                    <a:cubicBezTo>
                      <a:pt x="21088" y="86106"/>
                      <a:pt x="26898" y="43053"/>
                      <a:pt x="29470" y="572"/>
                    </a:cubicBezTo>
                    <a:cubicBezTo>
                      <a:pt x="29470" y="257"/>
                      <a:pt x="29213" y="0"/>
                      <a:pt x="28899" y="0"/>
                    </a:cubicBezTo>
                    <a:cubicBezTo>
                      <a:pt x="28584" y="0"/>
                      <a:pt x="28327" y="257"/>
                      <a:pt x="28327" y="572"/>
                    </a:cubicBezTo>
                    <a:cubicBezTo>
                      <a:pt x="19497" y="42577"/>
                      <a:pt x="13135" y="85068"/>
                      <a:pt x="9277" y="127826"/>
                    </a:cubicBezTo>
                    <a:cubicBezTo>
                      <a:pt x="6924" y="149162"/>
                      <a:pt x="4867" y="170564"/>
                      <a:pt x="3086" y="192024"/>
                    </a:cubicBezTo>
                    <a:cubicBezTo>
                      <a:pt x="2133" y="202883"/>
                      <a:pt x="1371" y="213836"/>
                      <a:pt x="895" y="224790"/>
                    </a:cubicBezTo>
                    <a:cubicBezTo>
                      <a:pt x="419" y="235744"/>
                      <a:pt x="895" y="246793"/>
                      <a:pt x="38" y="257556"/>
                    </a:cubicBezTo>
                    <a:cubicBezTo>
                      <a:pt x="-248" y="258223"/>
                      <a:pt x="1181" y="258318"/>
                      <a:pt x="1276" y="25736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22"/>
              <p:cNvSpPr/>
              <p:nvPr/>
            </p:nvSpPr>
            <p:spPr>
              <a:xfrm>
                <a:off x="5032950" y="2140778"/>
                <a:ext cx="230981" cy="44343"/>
              </a:xfrm>
              <a:custGeom>
                <a:avLst/>
                <a:gdLst/>
                <a:ahLst/>
                <a:cxnLst/>
                <a:rect l="l" t="t" r="r" b="b"/>
                <a:pathLst>
                  <a:path w="230981" h="44343" extrusionOk="0">
                    <a:moveTo>
                      <a:pt x="0" y="43582"/>
                    </a:moveTo>
                    <a:cubicBezTo>
                      <a:pt x="23943" y="32981"/>
                      <a:pt x="48651" y="24189"/>
                      <a:pt x="73914" y="17293"/>
                    </a:cubicBezTo>
                    <a:cubicBezTo>
                      <a:pt x="69818" y="17293"/>
                      <a:pt x="65818" y="17864"/>
                      <a:pt x="61722" y="18436"/>
                    </a:cubicBezTo>
                    <a:cubicBezTo>
                      <a:pt x="52197" y="19579"/>
                      <a:pt x="43720" y="21008"/>
                      <a:pt x="34766" y="22913"/>
                    </a:cubicBezTo>
                    <a:cubicBezTo>
                      <a:pt x="34195" y="22913"/>
                      <a:pt x="33814" y="22055"/>
                      <a:pt x="34766" y="21865"/>
                    </a:cubicBezTo>
                    <a:cubicBezTo>
                      <a:pt x="43582" y="18788"/>
                      <a:pt x="52723" y="16750"/>
                      <a:pt x="62008" y="15769"/>
                    </a:cubicBezTo>
                    <a:cubicBezTo>
                      <a:pt x="66580" y="15769"/>
                      <a:pt x="71533" y="15102"/>
                      <a:pt x="75724" y="15007"/>
                    </a:cubicBezTo>
                    <a:lnTo>
                      <a:pt x="81439" y="15007"/>
                    </a:lnTo>
                    <a:cubicBezTo>
                      <a:pt x="129911" y="2120"/>
                      <a:pt x="180203" y="-2519"/>
                      <a:pt x="230219" y="1291"/>
                    </a:cubicBezTo>
                    <a:cubicBezTo>
                      <a:pt x="230638" y="1291"/>
                      <a:pt x="230981" y="1634"/>
                      <a:pt x="230981" y="2053"/>
                    </a:cubicBezTo>
                    <a:cubicBezTo>
                      <a:pt x="230981" y="2472"/>
                      <a:pt x="230638" y="2815"/>
                      <a:pt x="230219" y="2815"/>
                    </a:cubicBezTo>
                    <a:cubicBezTo>
                      <a:pt x="151886" y="3406"/>
                      <a:pt x="74239" y="17445"/>
                      <a:pt x="667" y="44344"/>
                    </a:cubicBezTo>
                    <a:lnTo>
                      <a:pt x="0" y="4358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22"/>
              <p:cNvSpPr/>
              <p:nvPr/>
            </p:nvSpPr>
            <p:spPr>
              <a:xfrm>
                <a:off x="5255993" y="1914516"/>
                <a:ext cx="76804" cy="233362"/>
              </a:xfrm>
              <a:custGeom>
                <a:avLst/>
                <a:gdLst/>
                <a:ahLst/>
                <a:cxnLst/>
                <a:rect l="l" t="t" r="r" b="b"/>
                <a:pathLst>
                  <a:path w="76804" h="233362" extrusionOk="0">
                    <a:moveTo>
                      <a:pt x="49182" y="233363"/>
                    </a:moveTo>
                    <a:cubicBezTo>
                      <a:pt x="37181" y="233363"/>
                      <a:pt x="25275" y="232696"/>
                      <a:pt x="13273" y="231553"/>
                    </a:cubicBezTo>
                    <a:cubicBezTo>
                      <a:pt x="10063" y="231324"/>
                      <a:pt x="6882" y="230848"/>
                      <a:pt x="3748" y="230124"/>
                    </a:cubicBezTo>
                    <a:cubicBezTo>
                      <a:pt x="2862" y="229924"/>
                      <a:pt x="2005" y="229638"/>
                      <a:pt x="1176" y="229267"/>
                    </a:cubicBezTo>
                    <a:cubicBezTo>
                      <a:pt x="1176" y="229267"/>
                      <a:pt x="1176" y="229267"/>
                      <a:pt x="129" y="228219"/>
                    </a:cubicBezTo>
                    <a:cubicBezTo>
                      <a:pt x="-43" y="227695"/>
                      <a:pt x="-43" y="227124"/>
                      <a:pt x="129" y="226600"/>
                    </a:cubicBezTo>
                    <a:cubicBezTo>
                      <a:pt x="129" y="225933"/>
                      <a:pt x="129" y="225647"/>
                      <a:pt x="129" y="225171"/>
                    </a:cubicBezTo>
                    <a:lnTo>
                      <a:pt x="986" y="220599"/>
                    </a:lnTo>
                    <a:cubicBezTo>
                      <a:pt x="2319" y="214598"/>
                      <a:pt x="3939" y="208883"/>
                      <a:pt x="5463" y="203073"/>
                    </a:cubicBezTo>
                    <a:cubicBezTo>
                      <a:pt x="11940" y="179927"/>
                      <a:pt x="19560" y="157258"/>
                      <a:pt x="26894" y="134398"/>
                    </a:cubicBezTo>
                    <a:cubicBezTo>
                      <a:pt x="34228" y="111538"/>
                      <a:pt x="42420" y="89154"/>
                      <a:pt x="50706" y="66675"/>
                    </a:cubicBezTo>
                    <a:cubicBezTo>
                      <a:pt x="58993" y="44196"/>
                      <a:pt x="67470" y="21908"/>
                      <a:pt x="76805" y="0"/>
                    </a:cubicBezTo>
                    <a:cubicBezTo>
                      <a:pt x="70328" y="23051"/>
                      <a:pt x="63184" y="45911"/>
                      <a:pt x="55945" y="68675"/>
                    </a:cubicBezTo>
                    <a:lnTo>
                      <a:pt x="33657" y="136874"/>
                    </a:lnTo>
                    <a:lnTo>
                      <a:pt x="10606" y="204788"/>
                    </a:lnTo>
                    <a:cubicBezTo>
                      <a:pt x="8796" y="210503"/>
                      <a:pt x="6891" y="216122"/>
                      <a:pt x="5272" y="221837"/>
                    </a:cubicBezTo>
                    <a:cubicBezTo>
                      <a:pt x="4863" y="223180"/>
                      <a:pt x="4548" y="224552"/>
                      <a:pt x="4320" y="225933"/>
                    </a:cubicBezTo>
                    <a:cubicBezTo>
                      <a:pt x="4291" y="226219"/>
                      <a:pt x="4291" y="226505"/>
                      <a:pt x="4320" y="226790"/>
                    </a:cubicBezTo>
                    <a:cubicBezTo>
                      <a:pt x="4320" y="226790"/>
                      <a:pt x="4320" y="226790"/>
                      <a:pt x="4320" y="226219"/>
                    </a:cubicBezTo>
                    <a:cubicBezTo>
                      <a:pt x="4320" y="225647"/>
                      <a:pt x="4320" y="226219"/>
                      <a:pt x="4320" y="226219"/>
                    </a:cubicBezTo>
                    <a:lnTo>
                      <a:pt x="5844" y="226886"/>
                    </a:lnTo>
                    <a:cubicBezTo>
                      <a:pt x="8511" y="227648"/>
                      <a:pt x="11559" y="228124"/>
                      <a:pt x="14416" y="228695"/>
                    </a:cubicBezTo>
                    <a:cubicBezTo>
                      <a:pt x="25465" y="230410"/>
                      <a:pt x="37371" y="231743"/>
                      <a:pt x="49182" y="23336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22"/>
              <p:cNvSpPr/>
              <p:nvPr/>
            </p:nvSpPr>
            <p:spPr>
              <a:xfrm>
                <a:off x="5311938" y="1944329"/>
                <a:ext cx="2247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31146" extrusionOk="0">
                    <a:moveTo>
                      <a:pt x="22479" y="0"/>
                    </a:moveTo>
                    <a:cubicBezTo>
                      <a:pt x="20098" y="6068"/>
                      <a:pt x="16897" y="11773"/>
                      <a:pt x="12954" y="16954"/>
                    </a:cubicBezTo>
                    <a:cubicBezTo>
                      <a:pt x="9335" y="22279"/>
                      <a:pt x="4972" y="27061"/>
                      <a:pt x="0" y="31147"/>
                    </a:cubicBezTo>
                    <a:cubicBezTo>
                      <a:pt x="2381" y="25079"/>
                      <a:pt x="5582" y="19374"/>
                      <a:pt x="9525" y="14192"/>
                    </a:cubicBezTo>
                    <a:cubicBezTo>
                      <a:pt x="13145" y="8868"/>
                      <a:pt x="17507" y="4086"/>
                      <a:pt x="2247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22"/>
              <p:cNvSpPr/>
              <p:nvPr/>
            </p:nvSpPr>
            <p:spPr>
              <a:xfrm>
                <a:off x="5130106" y="2395243"/>
                <a:ext cx="142303" cy="32766"/>
              </a:xfrm>
              <a:custGeom>
                <a:avLst/>
                <a:gdLst/>
                <a:ahLst/>
                <a:cxnLst/>
                <a:rect l="l" t="t" r="r" b="b"/>
                <a:pathLst>
                  <a:path w="142303" h="32766" extrusionOk="0">
                    <a:moveTo>
                      <a:pt x="142303" y="32766"/>
                    </a:moveTo>
                    <a:cubicBezTo>
                      <a:pt x="118015" y="30004"/>
                      <a:pt x="94107" y="25146"/>
                      <a:pt x="70294" y="20098"/>
                    </a:cubicBezTo>
                    <a:cubicBezTo>
                      <a:pt x="58388" y="17240"/>
                      <a:pt x="46577" y="14478"/>
                      <a:pt x="34861" y="11144"/>
                    </a:cubicBezTo>
                    <a:cubicBezTo>
                      <a:pt x="23146" y="7811"/>
                      <a:pt x="11430" y="4382"/>
                      <a:pt x="0" y="0"/>
                    </a:cubicBezTo>
                    <a:cubicBezTo>
                      <a:pt x="23908" y="4763"/>
                      <a:pt x="47625" y="10382"/>
                      <a:pt x="71342" y="15431"/>
                    </a:cubicBezTo>
                    <a:cubicBezTo>
                      <a:pt x="95059" y="20479"/>
                      <a:pt x="118777" y="26099"/>
                      <a:pt x="142303" y="3276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22"/>
              <p:cNvSpPr/>
              <p:nvPr/>
            </p:nvSpPr>
            <p:spPr>
              <a:xfrm>
                <a:off x="5388995" y="1560956"/>
                <a:ext cx="141827" cy="202201"/>
              </a:xfrm>
              <a:custGeom>
                <a:avLst/>
                <a:gdLst/>
                <a:ahLst/>
                <a:cxnLst/>
                <a:rect l="l" t="t" r="r" b="b"/>
                <a:pathLst>
                  <a:path w="141827" h="202201" extrusionOk="0">
                    <a:moveTo>
                      <a:pt x="120968" y="198017"/>
                    </a:moveTo>
                    <a:cubicBezTo>
                      <a:pt x="90869" y="215448"/>
                      <a:pt x="29908" y="175252"/>
                      <a:pt x="5334" y="136009"/>
                    </a:cubicBezTo>
                    <a:cubicBezTo>
                      <a:pt x="3715" y="133342"/>
                      <a:pt x="1333" y="22757"/>
                      <a:pt x="0" y="469"/>
                    </a:cubicBezTo>
                    <a:cubicBezTo>
                      <a:pt x="0" y="-4103"/>
                      <a:pt x="141827" y="26281"/>
                      <a:pt x="141827" y="26281"/>
                    </a:cubicBezTo>
                    <a:cubicBezTo>
                      <a:pt x="135464" y="54590"/>
                      <a:pt x="132588" y="83574"/>
                      <a:pt x="133255" y="112578"/>
                    </a:cubicBezTo>
                    <a:cubicBezTo>
                      <a:pt x="133464" y="115797"/>
                      <a:pt x="133979" y="118979"/>
                      <a:pt x="134779" y="122103"/>
                    </a:cubicBezTo>
                    <a:cubicBezTo>
                      <a:pt x="134779" y="122103"/>
                      <a:pt x="134779" y="123055"/>
                      <a:pt x="134779" y="123627"/>
                    </a:cubicBezTo>
                    <a:cubicBezTo>
                      <a:pt x="138970" y="140391"/>
                      <a:pt x="136303" y="189159"/>
                      <a:pt x="120968" y="198017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22"/>
              <p:cNvSpPr/>
              <p:nvPr/>
            </p:nvSpPr>
            <p:spPr>
              <a:xfrm>
                <a:off x="5394329" y="1561234"/>
                <a:ext cx="136493" cy="124555"/>
              </a:xfrm>
              <a:custGeom>
                <a:avLst/>
                <a:gdLst/>
                <a:ahLst/>
                <a:cxnLst/>
                <a:rect l="l" t="t" r="r" b="b"/>
                <a:pathLst>
                  <a:path w="136493" h="124555" extrusionOk="0">
                    <a:moveTo>
                      <a:pt x="129731" y="122968"/>
                    </a:moveTo>
                    <a:cubicBezTo>
                      <a:pt x="125025" y="123892"/>
                      <a:pt x="120244" y="124406"/>
                      <a:pt x="115443" y="124492"/>
                    </a:cubicBezTo>
                    <a:cubicBezTo>
                      <a:pt x="42005" y="127254"/>
                      <a:pt x="10668" y="38767"/>
                      <a:pt x="0" y="0"/>
                    </a:cubicBezTo>
                    <a:cubicBezTo>
                      <a:pt x="25908" y="2381"/>
                      <a:pt x="136493" y="25908"/>
                      <a:pt x="136493" y="25908"/>
                    </a:cubicBezTo>
                    <a:cubicBezTo>
                      <a:pt x="130121" y="54283"/>
                      <a:pt x="127273" y="83325"/>
                      <a:pt x="128016" y="112395"/>
                    </a:cubicBezTo>
                    <a:cubicBezTo>
                      <a:pt x="128140" y="115614"/>
                      <a:pt x="128616" y="118805"/>
                      <a:pt x="129445" y="121920"/>
                    </a:cubicBezTo>
                    <a:cubicBezTo>
                      <a:pt x="129445" y="121920"/>
                      <a:pt x="129731" y="122396"/>
                      <a:pt x="129731" y="12296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22"/>
              <p:cNvSpPr/>
              <p:nvPr/>
            </p:nvSpPr>
            <p:spPr>
              <a:xfrm>
                <a:off x="5361371" y="1309844"/>
                <a:ext cx="239949" cy="340719"/>
              </a:xfrm>
              <a:custGeom>
                <a:avLst/>
                <a:gdLst/>
                <a:ahLst/>
                <a:cxnLst/>
                <a:rect l="l" t="t" r="r" b="b"/>
                <a:pathLst>
                  <a:path w="239949" h="340719" extrusionOk="0">
                    <a:moveTo>
                      <a:pt x="4859" y="78892"/>
                    </a:moveTo>
                    <a:cubicBezTo>
                      <a:pt x="-10857" y="128422"/>
                      <a:pt x="13622" y="272154"/>
                      <a:pt x="48579" y="304539"/>
                    </a:cubicBezTo>
                    <a:cubicBezTo>
                      <a:pt x="99157" y="351498"/>
                      <a:pt x="182881" y="356927"/>
                      <a:pt x="223077" y="295871"/>
                    </a:cubicBezTo>
                    <a:cubicBezTo>
                      <a:pt x="261939" y="236721"/>
                      <a:pt x="226696" y="49936"/>
                      <a:pt x="187644" y="20408"/>
                    </a:cubicBezTo>
                    <a:cubicBezTo>
                      <a:pt x="130017" y="-23026"/>
                      <a:pt x="28100" y="5835"/>
                      <a:pt x="4859" y="78892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22"/>
              <p:cNvSpPr/>
              <p:nvPr/>
            </p:nvSpPr>
            <p:spPr>
              <a:xfrm>
                <a:off x="5483483" y="1477319"/>
                <a:ext cx="8648" cy="26924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26924" extrusionOk="0">
                    <a:moveTo>
                      <a:pt x="6382" y="0"/>
                    </a:moveTo>
                    <a:cubicBezTo>
                      <a:pt x="6382" y="0"/>
                      <a:pt x="5715" y="571"/>
                      <a:pt x="5810" y="953"/>
                    </a:cubicBezTo>
                    <a:cubicBezTo>
                      <a:pt x="7715" y="10478"/>
                      <a:pt x="8287" y="22003"/>
                      <a:pt x="0" y="26670"/>
                    </a:cubicBezTo>
                    <a:cubicBezTo>
                      <a:pt x="0" y="26670"/>
                      <a:pt x="0" y="27242"/>
                      <a:pt x="0" y="26670"/>
                    </a:cubicBezTo>
                    <a:cubicBezTo>
                      <a:pt x="10668" y="23527"/>
                      <a:pt x="9716" y="8858"/>
                      <a:pt x="63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22"/>
              <p:cNvSpPr/>
              <p:nvPr/>
            </p:nvSpPr>
            <p:spPr>
              <a:xfrm>
                <a:off x="5469425" y="1468620"/>
                <a:ext cx="22120" cy="31599"/>
              </a:xfrm>
              <a:custGeom>
                <a:avLst/>
                <a:gdLst/>
                <a:ahLst/>
                <a:cxnLst/>
                <a:rect l="l" t="t" r="r" b="b"/>
                <a:pathLst>
                  <a:path w="22120" h="31599" extrusionOk="0">
                    <a:moveTo>
                      <a:pt x="10153" y="31"/>
                    </a:moveTo>
                    <a:cubicBezTo>
                      <a:pt x="-5659" y="1459"/>
                      <a:pt x="-1658" y="32892"/>
                      <a:pt x="12915" y="31558"/>
                    </a:cubicBezTo>
                    <a:cubicBezTo>
                      <a:pt x="27488" y="30225"/>
                      <a:pt x="23392" y="-1112"/>
                      <a:pt x="10153" y="3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22"/>
              <p:cNvSpPr/>
              <p:nvPr/>
            </p:nvSpPr>
            <p:spPr>
              <a:xfrm>
                <a:off x="5548173" y="1467794"/>
                <a:ext cx="13795" cy="24288"/>
              </a:xfrm>
              <a:custGeom>
                <a:avLst/>
                <a:gdLst/>
                <a:ahLst/>
                <a:cxnLst/>
                <a:rect l="l" t="t" r="r" b="b"/>
                <a:pathLst>
                  <a:path w="13795" h="24288" extrusionOk="0">
                    <a:moveTo>
                      <a:pt x="80" y="0"/>
                    </a:moveTo>
                    <a:cubicBezTo>
                      <a:pt x="80" y="0"/>
                      <a:pt x="937" y="0"/>
                      <a:pt x="937" y="762"/>
                    </a:cubicBezTo>
                    <a:cubicBezTo>
                      <a:pt x="1889" y="10287"/>
                      <a:pt x="4556" y="21622"/>
                      <a:pt x="13796" y="23813"/>
                    </a:cubicBezTo>
                    <a:lnTo>
                      <a:pt x="13796" y="24289"/>
                    </a:lnTo>
                    <a:cubicBezTo>
                      <a:pt x="2842" y="24194"/>
                      <a:pt x="-587" y="9430"/>
                      <a:pt x="8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22"/>
              <p:cNvSpPr/>
              <p:nvPr/>
            </p:nvSpPr>
            <p:spPr>
              <a:xfrm>
                <a:off x="5548116" y="1456335"/>
                <a:ext cx="22327" cy="31411"/>
              </a:xfrm>
              <a:custGeom>
                <a:avLst/>
                <a:gdLst/>
                <a:ahLst/>
                <a:cxnLst/>
                <a:rect l="l" t="t" r="r" b="b"/>
                <a:pathLst>
                  <a:path w="22327" h="31411" extrusionOk="0">
                    <a:moveTo>
                      <a:pt x="7567" y="219"/>
                    </a:moveTo>
                    <a:cubicBezTo>
                      <a:pt x="23092" y="-2924"/>
                      <a:pt x="28236" y="28794"/>
                      <a:pt x="13853" y="31270"/>
                    </a:cubicBezTo>
                    <a:cubicBezTo>
                      <a:pt x="-530" y="33747"/>
                      <a:pt x="-5483" y="2886"/>
                      <a:pt x="7567" y="21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22"/>
              <p:cNvSpPr/>
              <p:nvPr/>
            </p:nvSpPr>
            <p:spPr>
              <a:xfrm>
                <a:off x="5460578" y="1429689"/>
                <a:ext cx="33903" cy="21264"/>
              </a:xfrm>
              <a:custGeom>
                <a:avLst/>
                <a:gdLst/>
                <a:ahLst/>
                <a:cxnLst/>
                <a:rect l="l" t="t" r="r" b="b"/>
                <a:pathLst>
                  <a:path w="33903" h="21264" extrusionOk="0">
                    <a:moveTo>
                      <a:pt x="7665" y="21246"/>
                    </a:moveTo>
                    <a:cubicBezTo>
                      <a:pt x="12046" y="20579"/>
                      <a:pt x="15952" y="19150"/>
                      <a:pt x="20238" y="18103"/>
                    </a:cubicBezTo>
                    <a:cubicBezTo>
                      <a:pt x="24848" y="17579"/>
                      <a:pt x="29153" y="15569"/>
                      <a:pt x="32525" y="12388"/>
                    </a:cubicBezTo>
                    <a:cubicBezTo>
                      <a:pt x="34363" y="9968"/>
                      <a:pt x="34363" y="6615"/>
                      <a:pt x="32525" y="4196"/>
                    </a:cubicBezTo>
                    <a:cubicBezTo>
                      <a:pt x="28010" y="177"/>
                      <a:pt x="21657" y="-1071"/>
                      <a:pt x="15952" y="958"/>
                    </a:cubicBezTo>
                    <a:cubicBezTo>
                      <a:pt x="9932" y="2110"/>
                      <a:pt x="4588" y="5520"/>
                      <a:pt x="997" y="10483"/>
                    </a:cubicBezTo>
                    <a:cubicBezTo>
                      <a:pt x="-1012" y="13873"/>
                      <a:pt x="112" y="18255"/>
                      <a:pt x="3502" y="20265"/>
                    </a:cubicBezTo>
                    <a:cubicBezTo>
                      <a:pt x="4760" y="21008"/>
                      <a:pt x="6208" y="21351"/>
                      <a:pt x="7665" y="2124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22"/>
              <p:cNvSpPr/>
              <p:nvPr/>
            </p:nvSpPr>
            <p:spPr>
              <a:xfrm>
                <a:off x="5537592" y="1419845"/>
                <a:ext cx="35620" cy="18193"/>
              </a:xfrm>
              <a:custGeom>
                <a:avLst/>
                <a:gdLst/>
                <a:ahLst/>
                <a:cxnLst/>
                <a:rect l="l" t="t" r="r" b="b"/>
                <a:pathLst>
                  <a:path w="35620" h="18193" extrusionOk="0">
                    <a:moveTo>
                      <a:pt x="28948" y="17850"/>
                    </a:moveTo>
                    <a:cubicBezTo>
                      <a:pt x="24605" y="18088"/>
                      <a:pt x="20243" y="18088"/>
                      <a:pt x="15899" y="17850"/>
                    </a:cubicBezTo>
                    <a:cubicBezTo>
                      <a:pt x="11356" y="18688"/>
                      <a:pt x="6660" y="17983"/>
                      <a:pt x="2564" y="15850"/>
                    </a:cubicBezTo>
                    <a:cubicBezTo>
                      <a:pt x="164" y="13945"/>
                      <a:pt x="-665" y="10659"/>
                      <a:pt x="564" y="7849"/>
                    </a:cubicBezTo>
                    <a:cubicBezTo>
                      <a:pt x="3774" y="2753"/>
                      <a:pt x="9498" y="-209"/>
                      <a:pt x="15518" y="133"/>
                    </a:cubicBezTo>
                    <a:cubicBezTo>
                      <a:pt x="21557" y="-505"/>
                      <a:pt x="27615" y="1162"/>
                      <a:pt x="32473" y="4801"/>
                    </a:cubicBezTo>
                    <a:cubicBezTo>
                      <a:pt x="35740" y="7010"/>
                      <a:pt x="36607" y="11449"/>
                      <a:pt x="34397" y="14716"/>
                    </a:cubicBezTo>
                    <a:cubicBezTo>
                      <a:pt x="33159" y="16545"/>
                      <a:pt x="31149" y="17707"/>
                      <a:pt x="28948" y="1785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22"/>
              <p:cNvSpPr/>
              <p:nvPr/>
            </p:nvSpPr>
            <p:spPr>
              <a:xfrm>
                <a:off x="5495708" y="1566733"/>
                <a:ext cx="20480" cy="7932"/>
              </a:xfrm>
              <a:custGeom>
                <a:avLst/>
                <a:gdLst/>
                <a:ahLst/>
                <a:cxnLst/>
                <a:rect l="l" t="t" r="r" b="b"/>
                <a:pathLst>
                  <a:path w="20480" h="7932" extrusionOk="0">
                    <a:moveTo>
                      <a:pt x="920" y="121"/>
                    </a:moveTo>
                    <a:cubicBezTo>
                      <a:pt x="3587" y="2121"/>
                      <a:pt x="6254" y="4979"/>
                      <a:pt x="9873" y="4788"/>
                    </a:cubicBezTo>
                    <a:cubicBezTo>
                      <a:pt x="13464" y="4274"/>
                      <a:pt x="16903" y="3007"/>
                      <a:pt x="19970" y="1073"/>
                    </a:cubicBezTo>
                    <a:cubicBezTo>
                      <a:pt x="19970" y="1073"/>
                      <a:pt x="20637" y="1073"/>
                      <a:pt x="20446" y="1073"/>
                    </a:cubicBezTo>
                    <a:cubicBezTo>
                      <a:pt x="18151" y="5341"/>
                      <a:pt x="13674" y="7979"/>
                      <a:pt x="8826" y="7931"/>
                    </a:cubicBezTo>
                    <a:cubicBezTo>
                      <a:pt x="4616" y="7436"/>
                      <a:pt x="1129" y="4417"/>
                      <a:pt x="63" y="311"/>
                    </a:cubicBezTo>
                    <a:cubicBezTo>
                      <a:pt x="-223" y="121"/>
                      <a:pt x="539" y="-165"/>
                      <a:pt x="920" y="12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22"/>
              <p:cNvSpPr/>
              <p:nvPr/>
            </p:nvSpPr>
            <p:spPr>
              <a:xfrm>
                <a:off x="5502936" y="1425151"/>
                <a:ext cx="56394" cy="123309"/>
              </a:xfrm>
              <a:custGeom>
                <a:avLst/>
                <a:gdLst/>
                <a:ahLst/>
                <a:cxnLst/>
                <a:rect l="l" t="t" r="r" b="b"/>
                <a:pathLst>
                  <a:path w="56394" h="123309" extrusionOk="0">
                    <a:moveTo>
                      <a:pt x="263" y="111223"/>
                    </a:moveTo>
                    <a:cubicBezTo>
                      <a:pt x="6236" y="118395"/>
                      <a:pt x="14941" y="122748"/>
                      <a:pt x="24267" y="123224"/>
                    </a:cubicBezTo>
                    <a:cubicBezTo>
                      <a:pt x="28295" y="123481"/>
                      <a:pt x="32334" y="123158"/>
                      <a:pt x="36268" y="122272"/>
                    </a:cubicBezTo>
                    <a:cubicBezTo>
                      <a:pt x="37049" y="122177"/>
                      <a:pt x="37820" y="121976"/>
                      <a:pt x="38554" y="121700"/>
                    </a:cubicBezTo>
                    <a:lnTo>
                      <a:pt x="40650" y="121129"/>
                    </a:lnTo>
                    <a:cubicBezTo>
                      <a:pt x="41697" y="120776"/>
                      <a:pt x="42374" y="119757"/>
                      <a:pt x="42269" y="118652"/>
                    </a:cubicBezTo>
                    <a:lnTo>
                      <a:pt x="42269" y="118652"/>
                    </a:lnTo>
                    <a:cubicBezTo>
                      <a:pt x="42316" y="118300"/>
                      <a:pt x="42316" y="117957"/>
                      <a:pt x="42269" y="117604"/>
                    </a:cubicBezTo>
                    <a:lnTo>
                      <a:pt x="42269" y="117604"/>
                    </a:lnTo>
                    <a:lnTo>
                      <a:pt x="42269" y="116747"/>
                    </a:lnTo>
                    <a:cubicBezTo>
                      <a:pt x="41602" y="109223"/>
                      <a:pt x="39411" y="97697"/>
                      <a:pt x="39411" y="97697"/>
                    </a:cubicBezTo>
                    <a:cubicBezTo>
                      <a:pt x="42364" y="98745"/>
                      <a:pt x="57128" y="103222"/>
                      <a:pt x="56366" y="99316"/>
                    </a:cubicBezTo>
                    <a:cubicBezTo>
                      <a:pt x="51251" y="65617"/>
                      <a:pt x="42735" y="32518"/>
                      <a:pt x="30934" y="542"/>
                    </a:cubicBezTo>
                    <a:cubicBezTo>
                      <a:pt x="30705" y="66"/>
                      <a:pt x="30143" y="-134"/>
                      <a:pt x="29667" y="95"/>
                    </a:cubicBezTo>
                    <a:cubicBezTo>
                      <a:pt x="29315" y="266"/>
                      <a:pt x="29096" y="628"/>
                      <a:pt x="29124" y="1019"/>
                    </a:cubicBezTo>
                    <a:cubicBezTo>
                      <a:pt x="33696" y="32165"/>
                      <a:pt x="43697" y="62360"/>
                      <a:pt x="48746" y="93602"/>
                    </a:cubicBezTo>
                    <a:cubicBezTo>
                      <a:pt x="43507" y="91916"/>
                      <a:pt x="38059" y="90982"/>
                      <a:pt x="32553" y="90839"/>
                    </a:cubicBezTo>
                    <a:cubicBezTo>
                      <a:pt x="31505" y="90839"/>
                      <a:pt x="37125" y="112652"/>
                      <a:pt x="37125" y="116081"/>
                    </a:cubicBezTo>
                    <a:cubicBezTo>
                      <a:pt x="37125" y="116081"/>
                      <a:pt x="37125" y="116081"/>
                      <a:pt x="37125" y="116081"/>
                    </a:cubicBezTo>
                    <a:cubicBezTo>
                      <a:pt x="24886" y="118900"/>
                      <a:pt x="12036" y="116633"/>
                      <a:pt x="1502" y="109794"/>
                    </a:cubicBezTo>
                    <a:cubicBezTo>
                      <a:pt x="263" y="109794"/>
                      <a:pt x="-403" y="110556"/>
                      <a:pt x="263" y="11122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22"/>
              <p:cNvSpPr/>
              <p:nvPr/>
            </p:nvSpPr>
            <p:spPr>
              <a:xfrm>
                <a:off x="5500496" y="1536088"/>
                <a:ext cx="33754" cy="24596"/>
              </a:xfrm>
              <a:custGeom>
                <a:avLst/>
                <a:gdLst/>
                <a:ahLst/>
                <a:cxnLst/>
                <a:rect l="l" t="t" r="r" b="b"/>
                <a:pathLst>
                  <a:path w="33754" h="24596" extrusionOk="0">
                    <a:moveTo>
                      <a:pt x="33755" y="9334"/>
                    </a:moveTo>
                    <a:cubicBezTo>
                      <a:pt x="30031" y="15030"/>
                      <a:pt x="24916" y="19679"/>
                      <a:pt x="18896" y="22860"/>
                    </a:cubicBezTo>
                    <a:cubicBezTo>
                      <a:pt x="15534" y="24403"/>
                      <a:pt x="11790" y="24936"/>
                      <a:pt x="8133" y="24384"/>
                    </a:cubicBezTo>
                    <a:cubicBezTo>
                      <a:pt x="132" y="22955"/>
                      <a:pt x="-630" y="15812"/>
                      <a:pt x="322" y="9525"/>
                    </a:cubicBezTo>
                    <a:cubicBezTo>
                      <a:pt x="856" y="6248"/>
                      <a:pt x="1789" y="3058"/>
                      <a:pt x="3084" y="0"/>
                    </a:cubicBezTo>
                    <a:cubicBezTo>
                      <a:pt x="12066" y="6277"/>
                      <a:pt x="22801" y="9544"/>
                      <a:pt x="33755" y="933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22"/>
              <p:cNvSpPr/>
              <p:nvPr/>
            </p:nvSpPr>
            <p:spPr>
              <a:xfrm>
                <a:off x="5500496" y="1545591"/>
                <a:ext cx="18895" cy="15093"/>
              </a:xfrm>
              <a:custGeom>
                <a:avLst/>
                <a:gdLst/>
                <a:ahLst/>
                <a:cxnLst/>
                <a:rect l="l" t="t" r="r" b="b"/>
                <a:pathLst>
                  <a:path w="18895" h="15093" extrusionOk="0">
                    <a:moveTo>
                      <a:pt x="18896" y="13357"/>
                    </a:moveTo>
                    <a:cubicBezTo>
                      <a:pt x="15534" y="14900"/>
                      <a:pt x="11790" y="15434"/>
                      <a:pt x="8133" y="14881"/>
                    </a:cubicBezTo>
                    <a:cubicBezTo>
                      <a:pt x="132" y="13453"/>
                      <a:pt x="-630" y="6309"/>
                      <a:pt x="322" y="22"/>
                    </a:cubicBezTo>
                    <a:cubicBezTo>
                      <a:pt x="8857" y="-397"/>
                      <a:pt x="16562" y="5137"/>
                      <a:pt x="18896" y="13357"/>
                    </a:cubicBezTo>
                    <a:close/>
                  </a:path>
                </a:pathLst>
              </a:custGeom>
              <a:solidFill>
                <a:srgbClr val="FF99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22"/>
              <p:cNvSpPr/>
              <p:nvPr/>
            </p:nvSpPr>
            <p:spPr>
              <a:xfrm>
                <a:off x="5344506" y="1302090"/>
                <a:ext cx="233274" cy="223710"/>
              </a:xfrm>
              <a:custGeom>
                <a:avLst/>
                <a:gdLst/>
                <a:ahLst/>
                <a:cxnLst/>
                <a:rect l="l" t="t" r="r" b="b"/>
                <a:pathLst>
                  <a:path w="233274" h="223710" extrusionOk="0">
                    <a:moveTo>
                      <a:pt x="28202" y="223711"/>
                    </a:moveTo>
                    <a:cubicBezTo>
                      <a:pt x="57919" y="218853"/>
                      <a:pt x="55538" y="197136"/>
                      <a:pt x="58015" y="169895"/>
                    </a:cubicBezTo>
                    <a:cubicBezTo>
                      <a:pt x="60491" y="142653"/>
                      <a:pt x="59158" y="86551"/>
                      <a:pt x="90209" y="67120"/>
                    </a:cubicBezTo>
                    <a:cubicBezTo>
                      <a:pt x="121261" y="47689"/>
                      <a:pt x="146693" y="70835"/>
                      <a:pt x="170600" y="67120"/>
                    </a:cubicBezTo>
                    <a:cubicBezTo>
                      <a:pt x="186412" y="64643"/>
                      <a:pt x="188222" y="48070"/>
                      <a:pt x="201080" y="45784"/>
                    </a:cubicBezTo>
                    <a:cubicBezTo>
                      <a:pt x="213939" y="43498"/>
                      <a:pt x="233275" y="78931"/>
                      <a:pt x="233275" y="78931"/>
                    </a:cubicBezTo>
                    <a:cubicBezTo>
                      <a:pt x="224798" y="54642"/>
                      <a:pt x="214701" y="26067"/>
                      <a:pt x="204700" y="18257"/>
                    </a:cubicBezTo>
                    <a:cubicBezTo>
                      <a:pt x="147550" y="-25272"/>
                      <a:pt x="25344" y="13589"/>
                      <a:pt x="2008" y="86742"/>
                    </a:cubicBezTo>
                    <a:cubicBezTo>
                      <a:pt x="-7041" y="114745"/>
                      <a:pt x="16771" y="172657"/>
                      <a:pt x="28202" y="2237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22"/>
              <p:cNvSpPr/>
              <p:nvPr/>
            </p:nvSpPr>
            <p:spPr>
              <a:xfrm>
                <a:off x="5336078" y="1472078"/>
                <a:ext cx="70061" cy="91819"/>
              </a:xfrm>
              <a:custGeom>
                <a:avLst/>
                <a:gdLst/>
                <a:ahLst/>
                <a:cxnLst/>
                <a:rect l="l" t="t" r="r" b="b"/>
                <a:pathLst>
                  <a:path w="70061" h="91819" extrusionOk="0">
                    <a:moveTo>
                      <a:pt x="61584" y="36292"/>
                    </a:moveTo>
                    <a:cubicBezTo>
                      <a:pt x="61584" y="36292"/>
                      <a:pt x="28818" y="-9809"/>
                      <a:pt x="7863" y="1907"/>
                    </a:cubicBezTo>
                    <a:cubicBezTo>
                      <a:pt x="-13092" y="13623"/>
                      <a:pt x="11769" y="80679"/>
                      <a:pt x="36438" y="89632"/>
                    </a:cubicBezTo>
                    <a:cubicBezTo>
                      <a:pt x="49126" y="95290"/>
                      <a:pt x="63994" y="89594"/>
                      <a:pt x="69643" y="76907"/>
                    </a:cubicBezTo>
                    <a:cubicBezTo>
                      <a:pt x="69795" y="76583"/>
                      <a:pt x="69928" y="76249"/>
                      <a:pt x="70062" y="75916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22"/>
              <p:cNvSpPr/>
              <p:nvPr/>
            </p:nvSpPr>
            <p:spPr>
              <a:xfrm>
                <a:off x="5351562" y="1493035"/>
                <a:ext cx="40866" cy="57079"/>
              </a:xfrm>
              <a:custGeom>
                <a:avLst/>
                <a:gdLst/>
                <a:ahLst/>
                <a:cxnLst/>
                <a:rect l="l" t="t" r="r" b="b"/>
                <a:pathLst>
                  <a:path w="40866" h="57079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667"/>
                    </a:cubicBezTo>
                    <a:cubicBezTo>
                      <a:pt x="17431" y="7525"/>
                      <a:pt x="26670" y="23527"/>
                      <a:pt x="33147" y="40100"/>
                    </a:cubicBezTo>
                    <a:cubicBezTo>
                      <a:pt x="29299" y="33519"/>
                      <a:pt x="20841" y="31299"/>
                      <a:pt x="14249" y="35147"/>
                    </a:cubicBezTo>
                    <a:cubicBezTo>
                      <a:pt x="13630" y="35519"/>
                      <a:pt x="13040" y="35928"/>
                      <a:pt x="12478" y="36386"/>
                    </a:cubicBezTo>
                    <a:cubicBezTo>
                      <a:pt x="12478" y="36386"/>
                      <a:pt x="12478" y="37433"/>
                      <a:pt x="12478" y="37338"/>
                    </a:cubicBezTo>
                    <a:cubicBezTo>
                      <a:pt x="18698" y="35290"/>
                      <a:pt x="25527" y="37386"/>
                      <a:pt x="29527" y="42577"/>
                    </a:cubicBezTo>
                    <a:cubicBezTo>
                      <a:pt x="32775" y="46834"/>
                      <a:pt x="35557" y="51435"/>
                      <a:pt x="37814" y="56293"/>
                    </a:cubicBezTo>
                    <a:cubicBezTo>
                      <a:pt x="38576" y="57817"/>
                      <a:pt x="41434" y="56960"/>
                      <a:pt x="40767" y="55150"/>
                    </a:cubicBezTo>
                    <a:lnTo>
                      <a:pt x="40767" y="55150"/>
                    </a:lnTo>
                    <a:cubicBezTo>
                      <a:pt x="41053" y="32766"/>
                      <a:pt x="23717" y="2000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22"/>
              <p:cNvSpPr/>
              <p:nvPr/>
            </p:nvSpPr>
            <p:spPr>
              <a:xfrm>
                <a:off x="5366421" y="1660008"/>
                <a:ext cx="186118" cy="177323"/>
              </a:xfrm>
              <a:custGeom>
                <a:avLst/>
                <a:gdLst/>
                <a:ahLst/>
                <a:cxnLst/>
                <a:rect l="l" t="t" r="r" b="b"/>
                <a:pathLst>
                  <a:path w="186118" h="177323" extrusionOk="0">
                    <a:moveTo>
                      <a:pt x="156115" y="10096"/>
                    </a:moveTo>
                    <a:lnTo>
                      <a:pt x="130969" y="91345"/>
                    </a:lnTo>
                    <a:lnTo>
                      <a:pt x="25051" y="0"/>
                    </a:lnTo>
                    <a:lnTo>
                      <a:pt x="0" y="34195"/>
                    </a:lnTo>
                    <a:cubicBezTo>
                      <a:pt x="0" y="34195"/>
                      <a:pt x="108680" y="184309"/>
                      <a:pt x="108680" y="177070"/>
                    </a:cubicBezTo>
                    <a:lnTo>
                      <a:pt x="135446" y="106680"/>
                    </a:lnTo>
                    <a:lnTo>
                      <a:pt x="186118" y="149923"/>
                    </a:lnTo>
                    <a:lnTo>
                      <a:pt x="172498" y="3190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22"/>
              <p:cNvSpPr/>
              <p:nvPr/>
            </p:nvSpPr>
            <p:spPr>
              <a:xfrm>
                <a:off x="5370864" y="1692296"/>
                <a:ext cx="184628" cy="151641"/>
              </a:xfrm>
              <a:custGeom>
                <a:avLst/>
                <a:gdLst/>
                <a:ahLst/>
                <a:cxnLst/>
                <a:rect l="l" t="t" r="r" b="b"/>
                <a:pathLst>
                  <a:path w="184628" h="151641" extrusionOk="0">
                    <a:moveTo>
                      <a:pt x="178342" y="58867"/>
                    </a:moveTo>
                    <a:cubicBezTo>
                      <a:pt x="175484" y="39817"/>
                      <a:pt x="173103" y="19814"/>
                      <a:pt x="169293" y="574"/>
                    </a:cubicBezTo>
                    <a:cubicBezTo>
                      <a:pt x="169293" y="-93"/>
                      <a:pt x="168055" y="-283"/>
                      <a:pt x="167960" y="574"/>
                    </a:cubicBezTo>
                    <a:cubicBezTo>
                      <a:pt x="165578" y="19624"/>
                      <a:pt x="177485" y="94014"/>
                      <a:pt x="178437" y="111921"/>
                    </a:cubicBezTo>
                    <a:lnTo>
                      <a:pt x="178437" y="111921"/>
                    </a:lnTo>
                    <a:cubicBezTo>
                      <a:pt x="176342" y="110016"/>
                      <a:pt x="131669" y="73821"/>
                      <a:pt x="130812" y="74678"/>
                    </a:cubicBezTo>
                    <a:cubicBezTo>
                      <a:pt x="124716" y="86013"/>
                      <a:pt x="104999" y="137257"/>
                      <a:pt x="103761" y="141925"/>
                    </a:cubicBezTo>
                    <a:cubicBezTo>
                      <a:pt x="86521" y="118112"/>
                      <a:pt x="21084" y="31625"/>
                      <a:pt x="1177" y="9337"/>
                    </a:cubicBezTo>
                    <a:cubicBezTo>
                      <a:pt x="605" y="8765"/>
                      <a:pt x="-347" y="9337"/>
                      <a:pt x="129" y="10099"/>
                    </a:cubicBezTo>
                    <a:cubicBezTo>
                      <a:pt x="15655" y="35530"/>
                      <a:pt x="102523" y="152117"/>
                      <a:pt x="103666" y="151640"/>
                    </a:cubicBezTo>
                    <a:cubicBezTo>
                      <a:pt x="114258" y="127313"/>
                      <a:pt x="123573" y="102453"/>
                      <a:pt x="131574" y="77155"/>
                    </a:cubicBezTo>
                    <a:cubicBezTo>
                      <a:pt x="139289" y="85251"/>
                      <a:pt x="184724" y="126209"/>
                      <a:pt x="184628" y="123351"/>
                    </a:cubicBezTo>
                    <a:cubicBezTo>
                      <a:pt x="183685" y="101758"/>
                      <a:pt x="181590" y="80231"/>
                      <a:pt x="178342" y="5886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p45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Project </a:t>
            </a:r>
            <a:r>
              <a:rPr lang="en-US" dirty="0">
                <a:solidFill>
                  <a:schemeClr val="lt1"/>
                </a:solidFill>
              </a:rPr>
              <a:t>Structure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F1DB04-E66C-4BD6-B69C-8A2574B8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43" y="1383031"/>
            <a:ext cx="2112856" cy="2578401"/>
          </a:xfrm>
          <a:prstGeom prst="rect">
            <a:avLst/>
          </a:prstGeom>
        </p:spPr>
      </p:pic>
      <p:sp>
        <p:nvSpPr>
          <p:cNvPr id="7" name="Google Shape;4472;p46">
            <a:extLst>
              <a:ext uri="{FF2B5EF4-FFF2-40B4-BE49-F238E27FC236}">
                <a16:creationId xmlns:a16="http://schemas.microsoft.com/office/drawing/2014/main" id="{6D6B077D-AA33-4722-B12C-865AB6FE3901}"/>
              </a:ext>
            </a:extLst>
          </p:cNvPr>
          <p:cNvSpPr txBox="1"/>
          <p:nvPr/>
        </p:nvSpPr>
        <p:spPr>
          <a:xfrm>
            <a:off x="391337" y="806250"/>
            <a:ext cx="2968236" cy="57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14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l"/>
            </a:pPr>
            <a:r>
              <a:rPr lang="en" sz="1000" dirty="0">
                <a:solidFill>
                  <a:schemeClr val="bg1"/>
                </a:solidFill>
              </a:rPr>
              <a:t> File struture: </a:t>
            </a:r>
            <a:endParaRPr sz="10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62596A-97EF-4861-ABC6-A6116E069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898" y="806250"/>
            <a:ext cx="6762051" cy="43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79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32"/>
          <p:cNvSpPr txBox="1">
            <a:spLocks noGrp="1"/>
          </p:cNvSpPr>
          <p:nvPr>
            <p:ph type="title"/>
          </p:nvPr>
        </p:nvSpPr>
        <p:spPr>
          <a:xfrm>
            <a:off x="720000" y="38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04 Summarize</a:t>
            </a:r>
            <a:endParaRPr dirty="0"/>
          </a:p>
        </p:txBody>
      </p:sp>
      <p:sp>
        <p:nvSpPr>
          <p:cNvPr id="1241" name="Google Shape;1241;p32"/>
          <p:cNvSpPr/>
          <p:nvPr/>
        </p:nvSpPr>
        <p:spPr>
          <a:xfrm>
            <a:off x="457200" y="3381378"/>
            <a:ext cx="7181850" cy="439913"/>
          </a:xfrm>
          <a:custGeom>
            <a:avLst/>
            <a:gdLst/>
            <a:ahLst/>
            <a:cxnLst/>
            <a:rect l="l" t="t" r="r" b="b"/>
            <a:pathLst>
              <a:path w="287274" h="22999" extrusionOk="0">
                <a:moveTo>
                  <a:pt x="287274" y="3116"/>
                </a:moveTo>
                <a:cubicBezTo>
                  <a:pt x="279432" y="10958"/>
                  <a:pt x="267178" y="12557"/>
                  <a:pt x="256794" y="16451"/>
                </a:cubicBezTo>
                <a:cubicBezTo>
                  <a:pt x="244713" y="20981"/>
                  <a:pt x="230965" y="23172"/>
                  <a:pt x="218313" y="20642"/>
                </a:cubicBezTo>
                <a:cubicBezTo>
                  <a:pt x="197006" y="16381"/>
                  <a:pt x="177831" y="2992"/>
                  <a:pt x="156210" y="830"/>
                </a:cubicBezTo>
                <a:cubicBezTo>
                  <a:pt x="141012" y="-690"/>
                  <a:pt x="125226" y="-141"/>
                  <a:pt x="110490" y="3878"/>
                </a:cubicBezTo>
                <a:cubicBezTo>
                  <a:pt x="91505" y="9056"/>
                  <a:pt x="73894" y="19312"/>
                  <a:pt x="54483" y="22547"/>
                </a:cubicBezTo>
                <a:cubicBezTo>
                  <a:pt x="36569" y="25533"/>
                  <a:pt x="12842" y="9705"/>
                  <a:pt x="0" y="22547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242" name="Google Shape;1242;p32"/>
          <p:cNvGrpSpPr/>
          <p:nvPr/>
        </p:nvGrpSpPr>
        <p:grpSpPr>
          <a:xfrm>
            <a:off x="7370836" y="3106384"/>
            <a:ext cx="1010897" cy="550027"/>
            <a:chOff x="4530650" y="1825424"/>
            <a:chExt cx="722947" cy="393382"/>
          </a:xfrm>
        </p:grpSpPr>
        <p:sp>
          <p:nvSpPr>
            <p:cNvPr id="1243" name="Google Shape;1243;p32"/>
            <p:cNvSpPr/>
            <p:nvPr/>
          </p:nvSpPr>
          <p:spPr>
            <a:xfrm>
              <a:off x="4742105" y="2047357"/>
              <a:ext cx="20002" cy="15239"/>
            </a:xfrm>
            <a:custGeom>
              <a:avLst/>
              <a:gdLst/>
              <a:ahLst/>
              <a:cxnLst/>
              <a:rect l="l" t="t" r="r" b="b"/>
              <a:pathLst>
                <a:path w="20002" h="15239" extrusionOk="0">
                  <a:moveTo>
                    <a:pt x="2858" y="15240"/>
                  </a:moveTo>
                  <a:lnTo>
                    <a:pt x="0" y="8572"/>
                  </a:lnTo>
                  <a:cubicBezTo>
                    <a:pt x="5715" y="5715"/>
                    <a:pt x="11430" y="2857"/>
                    <a:pt x="17145" y="0"/>
                  </a:cubicBezTo>
                  <a:lnTo>
                    <a:pt x="20003" y="6667"/>
                  </a:lnTo>
                  <a:lnTo>
                    <a:pt x="2858" y="1524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4665905" y="1846379"/>
              <a:ext cx="587692" cy="263842"/>
            </a:xfrm>
            <a:custGeom>
              <a:avLst/>
              <a:gdLst/>
              <a:ahLst/>
              <a:cxnLst/>
              <a:rect l="l" t="t" r="r" b="b"/>
              <a:pathLst>
                <a:path w="587692" h="263842" extrusionOk="0">
                  <a:moveTo>
                    <a:pt x="58103" y="103823"/>
                  </a:moveTo>
                  <a:lnTo>
                    <a:pt x="0" y="263842"/>
                  </a:lnTo>
                  <a:lnTo>
                    <a:pt x="121920" y="168592"/>
                  </a:lnTo>
                  <a:lnTo>
                    <a:pt x="587693" y="0"/>
                  </a:lnTo>
                  <a:close/>
                </a:path>
              </a:pathLst>
            </a:custGeom>
            <a:solidFill>
              <a:srgbClr val="90CAF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32"/>
            <p:cNvSpPr/>
            <p:nvPr/>
          </p:nvSpPr>
          <p:spPr>
            <a:xfrm>
              <a:off x="4665905" y="1846379"/>
              <a:ext cx="587692" cy="263842"/>
            </a:xfrm>
            <a:custGeom>
              <a:avLst/>
              <a:gdLst/>
              <a:ahLst/>
              <a:cxnLst/>
              <a:rect l="l" t="t" r="r" b="b"/>
              <a:pathLst>
                <a:path w="587692" h="263842" extrusionOk="0">
                  <a:moveTo>
                    <a:pt x="58103" y="103823"/>
                  </a:moveTo>
                  <a:lnTo>
                    <a:pt x="0" y="263842"/>
                  </a:lnTo>
                  <a:lnTo>
                    <a:pt x="121920" y="168592"/>
                  </a:lnTo>
                  <a:lnTo>
                    <a:pt x="5876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4665905" y="2014971"/>
              <a:ext cx="137160" cy="95250"/>
            </a:xfrm>
            <a:custGeom>
              <a:avLst/>
              <a:gdLst/>
              <a:ahLst/>
              <a:cxnLst/>
              <a:rect l="l" t="t" r="r" b="b"/>
              <a:pathLst>
                <a:path w="137160" h="95250" extrusionOk="0">
                  <a:moveTo>
                    <a:pt x="137160" y="37148"/>
                  </a:moveTo>
                  <a:lnTo>
                    <a:pt x="0" y="9525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90CAF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4665905" y="2014971"/>
              <a:ext cx="137160" cy="95250"/>
            </a:xfrm>
            <a:custGeom>
              <a:avLst/>
              <a:gdLst/>
              <a:ahLst/>
              <a:cxnLst/>
              <a:rect l="l" t="t" r="r" b="b"/>
              <a:pathLst>
                <a:path w="137160" h="95250" extrusionOk="0">
                  <a:moveTo>
                    <a:pt x="137160" y="37148"/>
                  </a:moveTo>
                  <a:lnTo>
                    <a:pt x="0" y="9525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4787825" y="1846379"/>
              <a:ext cx="465772" cy="372427"/>
            </a:xfrm>
            <a:custGeom>
              <a:avLst/>
              <a:gdLst/>
              <a:ahLst/>
              <a:cxnLst/>
              <a:rect l="l" t="t" r="r" b="b"/>
              <a:pathLst>
                <a:path w="465772" h="372427" extrusionOk="0">
                  <a:moveTo>
                    <a:pt x="0" y="168592"/>
                  </a:moveTo>
                  <a:lnTo>
                    <a:pt x="465772" y="0"/>
                  </a:lnTo>
                  <a:lnTo>
                    <a:pt x="83820" y="3724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4530650" y="1825424"/>
              <a:ext cx="722947" cy="124777"/>
            </a:xfrm>
            <a:custGeom>
              <a:avLst/>
              <a:gdLst/>
              <a:ahLst/>
              <a:cxnLst/>
              <a:rect l="l" t="t" r="r" b="b"/>
              <a:pathLst>
                <a:path w="722947" h="124777" extrusionOk="0">
                  <a:moveTo>
                    <a:pt x="193357" y="124777"/>
                  </a:moveTo>
                  <a:lnTo>
                    <a:pt x="0" y="0"/>
                  </a:lnTo>
                  <a:lnTo>
                    <a:pt x="722947" y="209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8">
          <a:extLst>
            <a:ext uri="{FF2B5EF4-FFF2-40B4-BE49-F238E27FC236}">
              <a16:creationId xmlns:a16="http://schemas.microsoft.com/office/drawing/2014/main" id="{EC003D75-F8F1-CD49-93B2-FFC0E7875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41">
            <a:extLst>
              <a:ext uri="{FF2B5EF4-FFF2-40B4-BE49-F238E27FC236}">
                <a16:creationId xmlns:a16="http://schemas.microsoft.com/office/drawing/2014/main" id="{354BAB54-55D0-C44E-E72C-68E4ED2BB10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200" name="Google Shape;3200;p41">
            <a:extLst>
              <a:ext uri="{FF2B5EF4-FFF2-40B4-BE49-F238E27FC236}">
                <a16:creationId xmlns:a16="http://schemas.microsoft.com/office/drawing/2014/main" id="{6470EF2B-78BB-84FB-0533-7DB69F600C2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425000" y="4104000"/>
            <a:ext cx="42939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grpSp>
        <p:nvGrpSpPr>
          <p:cNvPr id="3201" name="Google Shape;3201;p41">
            <a:extLst>
              <a:ext uri="{FF2B5EF4-FFF2-40B4-BE49-F238E27FC236}">
                <a16:creationId xmlns:a16="http://schemas.microsoft.com/office/drawing/2014/main" id="{F7883747-E699-5DA9-FFF0-13F382A87F73}"/>
              </a:ext>
            </a:extLst>
          </p:cNvPr>
          <p:cNvGrpSpPr/>
          <p:nvPr/>
        </p:nvGrpSpPr>
        <p:grpSpPr>
          <a:xfrm>
            <a:off x="4632222" y="2918060"/>
            <a:ext cx="531136" cy="531202"/>
            <a:chOff x="2218313" y="2832599"/>
            <a:chExt cx="662099" cy="662099"/>
          </a:xfrm>
        </p:grpSpPr>
        <p:sp>
          <p:nvSpPr>
            <p:cNvPr id="3202" name="Google Shape;3202;p41">
              <a:extLst>
                <a:ext uri="{FF2B5EF4-FFF2-40B4-BE49-F238E27FC236}">
                  <a16:creationId xmlns:a16="http://schemas.microsoft.com/office/drawing/2014/main" id="{1CB23852-31B1-1DD8-17BE-692532376259}"/>
                </a:ext>
              </a:extLst>
            </p:cNvPr>
            <p:cNvSpPr/>
            <p:nvPr/>
          </p:nvSpPr>
          <p:spPr>
            <a:xfrm>
              <a:off x="2218313" y="2832599"/>
              <a:ext cx="662099" cy="662099"/>
            </a:xfrm>
            <a:custGeom>
              <a:avLst/>
              <a:gdLst/>
              <a:ahLst/>
              <a:cxnLst/>
              <a:rect l="l" t="t" r="r" b="b"/>
              <a:pathLst>
                <a:path w="26553" h="26553" extrusionOk="0">
                  <a:moveTo>
                    <a:pt x="3536" y="0"/>
                  </a:moveTo>
                  <a:cubicBezTo>
                    <a:pt x="1568" y="0"/>
                    <a:pt x="0" y="1602"/>
                    <a:pt x="0" y="3536"/>
                  </a:cubicBezTo>
                  <a:lnTo>
                    <a:pt x="0" y="23050"/>
                  </a:lnTo>
                  <a:cubicBezTo>
                    <a:pt x="0" y="24985"/>
                    <a:pt x="1568" y="26553"/>
                    <a:pt x="3536" y="26553"/>
                  </a:cubicBezTo>
                  <a:lnTo>
                    <a:pt x="23017" y="26553"/>
                  </a:lnTo>
                  <a:cubicBezTo>
                    <a:pt x="24985" y="26553"/>
                    <a:pt x="26552" y="24985"/>
                    <a:pt x="26552" y="23050"/>
                  </a:cubicBezTo>
                  <a:lnTo>
                    <a:pt x="26552" y="3536"/>
                  </a:lnTo>
                  <a:cubicBezTo>
                    <a:pt x="26552" y="1602"/>
                    <a:pt x="24985" y="0"/>
                    <a:pt x="230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41">
              <a:extLst>
                <a:ext uri="{FF2B5EF4-FFF2-40B4-BE49-F238E27FC236}">
                  <a16:creationId xmlns:a16="http://schemas.microsoft.com/office/drawing/2014/main" id="{11DD1103-2D93-2381-850E-EB48D79A116F}"/>
                </a:ext>
              </a:extLst>
            </p:cNvPr>
            <p:cNvSpPr/>
            <p:nvPr/>
          </p:nvSpPr>
          <p:spPr>
            <a:xfrm>
              <a:off x="2373022" y="3020599"/>
              <a:ext cx="352681" cy="286977"/>
            </a:xfrm>
            <a:custGeom>
              <a:avLst/>
              <a:gdLst/>
              <a:ahLst/>
              <a:cxnLst/>
              <a:rect l="l" t="t" r="r" b="b"/>
              <a:pathLst>
                <a:path w="14144" h="11509" extrusionOk="0">
                  <a:moveTo>
                    <a:pt x="9774" y="0"/>
                  </a:moveTo>
                  <a:cubicBezTo>
                    <a:pt x="7906" y="0"/>
                    <a:pt x="6539" y="1735"/>
                    <a:pt x="6972" y="3569"/>
                  </a:cubicBezTo>
                  <a:cubicBezTo>
                    <a:pt x="4537" y="3436"/>
                    <a:pt x="2402" y="2302"/>
                    <a:pt x="968" y="534"/>
                  </a:cubicBezTo>
                  <a:lnTo>
                    <a:pt x="968" y="534"/>
                  </a:lnTo>
                  <a:cubicBezTo>
                    <a:pt x="234" y="1835"/>
                    <a:pt x="568" y="3536"/>
                    <a:pt x="1869" y="4403"/>
                  </a:cubicBezTo>
                  <a:cubicBezTo>
                    <a:pt x="1402" y="4403"/>
                    <a:pt x="968" y="4270"/>
                    <a:pt x="568" y="4036"/>
                  </a:cubicBezTo>
                  <a:lnTo>
                    <a:pt x="568" y="4036"/>
                  </a:lnTo>
                  <a:cubicBezTo>
                    <a:pt x="534" y="5404"/>
                    <a:pt x="1502" y="6638"/>
                    <a:pt x="2903" y="6939"/>
                  </a:cubicBezTo>
                  <a:cubicBezTo>
                    <a:pt x="2651" y="6997"/>
                    <a:pt x="2399" y="7032"/>
                    <a:pt x="2140" y="7032"/>
                  </a:cubicBezTo>
                  <a:cubicBezTo>
                    <a:pt x="1954" y="7032"/>
                    <a:pt x="1764" y="7014"/>
                    <a:pt x="1568" y="6972"/>
                  </a:cubicBezTo>
                  <a:lnTo>
                    <a:pt x="1568" y="6972"/>
                  </a:lnTo>
                  <a:cubicBezTo>
                    <a:pt x="1935" y="8139"/>
                    <a:pt x="3036" y="8973"/>
                    <a:pt x="4304" y="9007"/>
                  </a:cubicBezTo>
                  <a:cubicBezTo>
                    <a:pt x="3243" y="9809"/>
                    <a:pt x="1960" y="10243"/>
                    <a:pt x="647" y="10243"/>
                  </a:cubicBezTo>
                  <a:cubicBezTo>
                    <a:pt x="432" y="10243"/>
                    <a:pt x="216" y="10231"/>
                    <a:pt x="1" y="10208"/>
                  </a:cubicBezTo>
                  <a:lnTo>
                    <a:pt x="1" y="10208"/>
                  </a:lnTo>
                  <a:cubicBezTo>
                    <a:pt x="1268" y="11008"/>
                    <a:pt x="2803" y="11508"/>
                    <a:pt x="4437" y="11508"/>
                  </a:cubicBezTo>
                  <a:cubicBezTo>
                    <a:pt x="9841" y="11508"/>
                    <a:pt x="12876" y="6939"/>
                    <a:pt x="12710" y="2869"/>
                  </a:cubicBezTo>
                  <a:cubicBezTo>
                    <a:pt x="13277" y="2469"/>
                    <a:pt x="13744" y="1935"/>
                    <a:pt x="14144" y="1368"/>
                  </a:cubicBezTo>
                  <a:lnTo>
                    <a:pt x="14144" y="1368"/>
                  </a:lnTo>
                  <a:cubicBezTo>
                    <a:pt x="13610" y="1601"/>
                    <a:pt x="13077" y="1735"/>
                    <a:pt x="12476" y="1835"/>
                  </a:cubicBezTo>
                  <a:cubicBezTo>
                    <a:pt x="13077" y="1468"/>
                    <a:pt x="13544" y="901"/>
                    <a:pt x="13744" y="200"/>
                  </a:cubicBezTo>
                  <a:lnTo>
                    <a:pt x="13744" y="200"/>
                  </a:lnTo>
                  <a:cubicBezTo>
                    <a:pt x="13177" y="534"/>
                    <a:pt x="12576" y="801"/>
                    <a:pt x="11909" y="901"/>
                  </a:cubicBezTo>
                  <a:cubicBezTo>
                    <a:pt x="11375" y="367"/>
                    <a:pt x="10608" y="0"/>
                    <a:pt x="9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4" name="Google Shape;3204;p41">
            <a:extLst>
              <a:ext uri="{FF2B5EF4-FFF2-40B4-BE49-F238E27FC236}">
                <a16:creationId xmlns:a16="http://schemas.microsoft.com/office/drawing/2014/main" id="{03C6000A-A2B5-B0D7-0318-AD04D079134D}"/>
              </a:ext>
            </a:extLst>
          </p:cNvPr>
          <p:cNvGrpSpPr/>
          <p:nvPr/>
        </p:nvGrpSpPr>
        <p:grpSpPr>
          <a:xfrm>
            <a:off x="3329210" y="2918060"/>
            <a:ext cx="531156" cy="531202"/>
            <a:chOff x="606213" y="2832599"/>
            <a:chExt cx="662124" cy="662099"/>
          </a:xfrm>
        </p:grpSpPr>
        <p:sp>
          <p:nvSpPr>
            <p:cNvPr id="3205" name="Google Shape;3205;p41">
              <a:extLst>
                <a:ext uri="{FF2B5EF4-FFF2-40B4-BE49-F238E27FC236}">
                  <a16:creationId xmlns:a16="http://schemas.microsoft.com/office/drawing/2014/main" id="{F214D6B0-2BF1-ADE5-C1DE-3C1FE7FC744F}"/>
                </a:ext>
              </a:extLst>
            </p:cNvPr>
            <p:cNvSpPr/>
            <p:nvPr/>
          </p:nvSpPr>
          <p:spPr>
            <a:xfrm>
              <a:off x="606213" y="2832599"/>
              <a:ext cx="662124" cy="662099"/>
            </a:xfrm>
            <a:custGeom>
              <a:avLst/>
              <a:gdLst/>
              <a:ahLst/>
              <a:cxnLst/>
              <a:rect l="l" t="t" r="r" b="b"/>
              <a:pathLst>
                <a:path w="26554" h="26553" extrusionOk="0">
                  <a:moveTo>
                    <a:pt x="3537" y="0"/>
                  </a:moveTo>
                  <a:cubicBezTo>
                    <a:pt x="1569" y="0"/>
                    <a:pt x="1" y="1602"/>
                    <a:pt x="1" y="3536"/>
                  </a:cubicBezTo>
                  <a:lnTo>
                    <a:pt x="1" y="23050"/>
                  </a:lnTo>
                  <a:cubicBezTo>
                    <a:pt x="1" y="24985"/>
                    <a:pt x="1569" y="26553"/>
                    <a:pt x="3537" y="26553"/>
                  </a:cubicBezTo>
                  <a:lnTo>
                    <a:pt x="23017" y="26553"/>
                  </a:lnTo>
                  <a:cubicBezTo>
                    <a:pt x="24952" y="26553"/>
                    <a:pt x="26553" y="24985"/>
                    <a:pt x="26553" y="23050"/>
                  </a:cubicBezTo>
                  <a:lnTo>
                    <a:pt x="26553" y="3536"/>
                  </a:lnTo>
                  <a:cubicBezTo>
                    <a:pt x="26553" y="1602"/>
                    <a:pt x="24952" y="0"/>
                    <a:pt x="230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41">
              <a:extLst>
                <a:ext uri="{FF2B5EF4-FFF2-40B4-BE49-F238E27FC236}">
                  <a16:creationId xmlns:a16="http://schemas.microsoft.com/office/drawing/2014/main" id="{7ED76530-EB97-353A-D8C9-974866166820}"/>
                </a:ext>
              </a:extLst>
            </p:cNvPr>
            <p:cNvSpPr/>
            <p:nvPr/>
          </p:nvSpPr>
          <p:spPr>
            <a:xfrm>
              <a:off x="844959" y="2964017"/>
              <a:ext cx="184669" cy="400107"/>
            </a:xfrm>
            <a:custGeom>
              <a:avLst/>
              <a:gdLst/>
              <a:ahLst/>
              <a:cxnLst/>
              <a:rect l="l" t="t" r="r" b="b"/>
              <a:pathLst>
                <a:path w="7406" h="16046" extrusionOk="0">
                  <a:moveTo>
                    <a:pt x="5171" y="1"/>
                  </a:moveTo>
                  <a:cubicBezTo>
                    <a:pt x="2769" y="1"/>
                    <a:pt x="1668" y="1035"/>
                    <a:pt x="1668" y="3070"/>
                  </a:cubicBezTo>
                  <a:lnTo>
                    <a:pt x="1668" y="5238"/>
                  </a:lnTo>
                  <a:lnTo>
                    <a:pt x="0" y="5238"/>
                  </a:lnTo>
                  <a:lnTo>
                    <a:pt x="0" y="7973"/>
                  </a:lnTo>
                  <a:lnTo>
                    <a:pt x="1668" y="7973"/>
                  </a:lnTo>
                  <a:lnTo>
                    <a:pt x="1668" y="16046"/>
                  </a:lnTo>
                  <a:lnTo>
                    <a:pt x="4904" y="16046"/>
                  </a:lnTo>
                  <a:lnTo>
                    <a:pt x="4904" y="7940"/>
                  </a:lnTo>
                  <a:lnTo>
                    <a:pt x="7172" y="7940"/>
                  </a:lnTo>
                  <a:lnTo>
                    <a:pt x="7406" y="5238"/>
                  </a:lnTo>
                  <a:lnTo>
                    <a:pt x="4904" y="5238"/>
                  </a:lnTo>
                  <a:lnTo>
                    <a:pt x="4904" y="3704"/>
                  </a:lnTo>
                  <a:cubicBezTo>
                    <a:pt x="4904" y="3070"/>
                    <a:pt x="5037" y="2803"/>
                    <a:pt x="5638" y="2803"/>
                  </a:cubicBezTo>
                  <a:lnTo>
                    <a:pt x="7406" y="2803"/>
                  </a:lnTo>
                  <a:lnTo>
                    <a:pt x="74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7" name="Google Shape;3207;p41">
            <a:extLst>
              <a:ext uri="{FF2B5EF4-FFF2-40B4-BE49-F238E27FC236}">
                <a16:creationId xmlns:a16="http://schemas.microsoft.com/office/drawing/2014/main" id="{A8764ABD-1015-7A97-28A8-07FAC30EA714}"/>
              </a:ext>
            </a:extLst>
          </p:cNvPr>
          <p:cNvGrpSpPr/>
          <p:nvPr/>
        </p:nvGrpSpPr>
        <p:grpSpPr>
          <a:xfrm>
            <a:off x="3980727" y="2918060"/>
            <a:ext cx="531136" cy="531202"/>
            <a:chOff x="1393971" y="2832599"/>
            <a:chExt cx="662099" cy="662099"/>
          </a:xfrm>
        </p:grpSpPr>
        <p:sp>
          <p:nvSpPr>
            <p:cNvPr id="3208" name="Google Shape;3208;p41">
              <a:extLst>
                <a:ext uri="{FF2B5EF4-FFF2-40B4-BE49-F238E27FC236}">
                  <a16:creationId xmlns:a16="http://schemas.microsoft.com/office/drawing/2014/main" id="{DBBA51CE-91E4-0950-62D5-2268035FA8B1}"/>
                </a:ext>
              </a:extLst>
            </p:cNvPr>
            <p:cNvSpPr/>
            <p:nvPr/>
          </p:nvSpPr>
          <p:spPr>
            <a:xfrm>
              <a:off x="1393971" y="2832599"/>
              <a:ext cx="662099" cy="662099"/>
            </a:xfrm>
            <a:custGeom>
              <a:avLst/>
              <a:gdLst/>
              <a:ahLst/>
              <a:cxnLst/>
              <a:rect l="l" t="t" r="r" b="b"/>
              <a:pathLst>
                <a:path w="26553" h="26553" extrusionOk="0">
                  <a:moveTo>
                    <a:pt x="3536" y="0"/>
                  </a:moveTo>
                  <a:cubicBezTo>
                    <a:pt x="1568" y="0"/>
                    <a:pt x="0" y="1602"/>
                    <a:pt x="0" y="3536"/>
                  </a:cubicBezTo>
                  <a:lnTo>
                    <a:pt x="0" y="23050"/>
                  </a:lnTo>
                  <a:cubicBezTo>
                    <a:pt x="0" y="24985"/>
                    <a:pt x="1568" y="26553"/>
                    <a:pt x="3536" y="26553"/>
                  </a:cubicBezTo>
                  <a:lnTo>
                    <a:pt x="23017" y="26553"/>
                  </a:lnTo>
                  <a:cubicBezTo>
                    <a:pt x="24985" y="26553"/>
                    <a:pt x="26552" y="24985"/>
                    <a:pt x="26552" y="23050"/>
                  </a:cubicBezTo>
                  <a:lnTo>
                    <a:pt x="26552" y="3536"/>
                  </a:lnTo>
                  <a:cubicBezTo>
                    <a:pt x="26552" y="1602"/>
                    <a:pt x="24985" y="0"/>
                    <a:pt x="230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41">
              <a:extLst>
                <a:ext uri="{FF2B5EF4-FFF2-40B4-BE49-F238E27FC236}">
                  <a16:creationId xmlns:a16="http://schemas.microsoft.com/office/drawing/2014/main" id="{297B2C10-C30F-C776-3D68-5611E26A7EF1}"/>
                </a:ext>
              </a:extLst>
            </p:cNvPr>
            <p:cNvSpPr/>
            <p:nvPr/>
          </p:nvSpPr>
          <p:spPr>
            <a:xfrm>
              <a:off x="1543693" y="2982321"/>
              <a:ext cx="362680" cy="362680"/>
            </a:xfrm>
            <a:custGeom>
              <a:avLst/>
              <a:gdLst/>
              <a:ahLst/>
              <a:cxnLst/>
              <a:rect l="l" t="t" r="r" b="b"/>
              <a:pathLst>
                <a:path w="14545" h="14545" extrusionOk="0">
                  <a:moveTo>
                    <a:pt x="7272" y="1302"/>
                  </a:moveTo>
                  <a:cubicBezTo>
                    <a:pt x="9207" y="1302"/>
                    <a:pt x="9441" y="1335"/>
                    <a:pt x="10208" y="1368"/>
                  </a:cubicBezTo>
                  <a:cubicBezTo>
                    <a:pt x="10942" y="1402"/>
                    <a:pt x="11309" y="1502"/>
                    <a:pt x="11575" y="1602"/>
                  </a:cubicBezTo>
                  <a:cubicBezTo>
                    <a:pt x="11909" y="1735"/>
                    <a:pt x="12142" y="1902"/>
                    <a:pt x="12409" y="2169"/>
                  </a:cubicBezTo>
                  <a:cubicBezTo>
                    <a:pt x="12676" y="2403"/>
                    <a:pt x="12810" y="2636"/>
                    <a:pt x="12943" y="3003"/>
                  </a:cubicBezTo>
                  <a:cubicBezTo>
                    <a:pt x="13043" y="3236"/>
                    <a:pt x="13177" y="3637"/>
                    <a:pt x="13210" y="4337"/>
                  </a:cubicBezTo>
                  <a:cubicBezTo>
                    <a:pt x="13243" y="5104"/>
                    <a:pt x="13243" y="5338"/>
                    <a:pt x="13243" y="7273"/>
                  </a:cubicBezTo>
                  <a:cubicBezTo>
                    <a:pt x="13243" y="9241"/>
                    <a:pt x="13243" y="9474"/>
                    <a:pt x="13210" y="10241"/>
                  </a:cubicBezTo>
                  <a:cubicBezTo>
                    <a:pt x="13177" y="10942"/>
                    <a:pt x="13043" y="11342"/>
                    <a:pt x="12943" y="11576"/>
                  </a:cubicBezTo>
                  <a:cubicBezTo>
                    <a:pt x="12810" y="11909"/>
                    <a:pt x="12676" y="12176"/>
                    <a:pt x="12409" y="12410"/>
                  </a:cubicBezTo>
                  <a:cubicBezTo>
                    <a:pt x="12142" y="12677"/>
                    <a:pt x="11909" y="12843"/>
                    <a:pt x="11575" y="12977"/>
                  </a:cubicBezTo>
                  <a:cubicBezTo>
                    <a:pt x="11309" y="13077"/>
                    <a:pt x="10942" y="13177"/>
                    <a:pt x="10208" y="13210"/>
                  </a:cubicBezTo>
                  <a:cubicBezTo>
                    <a:pt x="9441" y="13244"/>
                    <a:pt x="9207" y="13244"/>
                    <a:pt x="7272" y="13244"/>
                  </a:cubicBezTo>
                  <a:cubicBezTo>
                    <a:pt x="5338" y="13244"/>
                    <a:pt x="5104" y="13244"/>
                    <a:pt x="4337" y="13210"/>
                  </a:cubicBezTo>
                  <a:cubicBezTo>
                    <a:pt x="3636" y="13177"/>
                    <a:pt x="3236" y="13077"/>
                    <a:pt x="2969" y="12977"/>
                  </a:cubicBezTo>
                  <a:cubicBezTo>
                    <a:pt x="2636" y="12843"/>
                    <a:pt x="2402" y="12677"/>
                    <a:pt x="2135" y="12410"/>
                  </a:cubicBezTo>
                  <a:cubicBezTo>
                    <a:pt x="1902" y="12176"/>
                    <a:pt x="1735" y="11909"/>
                    <a:pt x="1602" y="11576"/>
                  </a:cubicBezTo>
                  <a:cubicBezTo>
                    <a:pt x="1502" y="11309"/>
                    <a:pt x="1368" y="10942"/>
                    <a:pt x="1335" y="10241"/>
                  </a:cubicBezTo>
                  <a:cubicBezTo>
                    <a:pt x="1301" y="9474"/>
                    <a:pt x="1301" y="9241"/>
                    <a:pt x="1301" y="7273"/>
                  </a:cubicBezTo>
                  <a:cubicBezTo>
                    <a:pt x="1301" y="5338"/>
                    <a:pt x="1301" y="5104"/>
                    <a:pt x="1335" y="4337"/>
                  </a:cubicBezTo>
                  <a:cubicBezTo>
                    <a:pt x="1368" y="3637"/>
                    <a:pt x="1502" y="3236"/>
                    <a:pt x="1602" y="3003"/>
                  </a:cubicBezTo>
                  <a:cubicBezTo>
                    <a:pt x="1735" y="2669"/>
                    <a:pt x="1902" y="2403"/>
                    <a:pt x="2135" y="2169"/>
                  </a:cubicBezTo>
                  <a:cubicBezTo>
                    <a:pt x="2402" y="1902"/>
                    <a:pt x="2636" y="1735"/>
                    <a:pt x="2969" y="1602"/>
                  </a:cubicBezTo>
                  <a:cubicBezTo>
                    <a:pt x="3236" y="1502"/>
                    <a:pt x="3636" y="1402"/>
                    <a:pt x="4337" y="1368"/>
                  </a:cubicBezTo>
                  <a:cubicBezTo>
                    <a:pt x="5104" y="1335"/>
                    <a:pt x="5338" y="1302"/>
                    <a:pt x="7272" y="1302"/>
                  </a:cubicBezTo>
                  <a:close/>
                  <a:moveTo>
                    <a:pt x="7272" y="1"/>
                  </a:moveTo>
                  <a:cubicBezTo>
                    <a:pt x="5304" y="1"/>
                    <a:pt x="5037" y="1"/>
                    <a:pt x="4270" y="34"/>
                  </a:cubicBezTo>
                  <a:cubicBezTo>
                    <a:pt x="3503" y="68"/>
                    <a:pt x="2969" y="201"/>
                    <a:pt x="2502" y="368"/>
                  </a:cubicBezTo>
                  <a:cubicBezTo>
                    <a:pt x="2035" y="568"/>
                    <a:pt x="1635" y="801"/>
                    <a:pt x="1201" y="1235"/>
                  </a:cubicBezTo>
                  <a:cubicBezTo>
                    <a:pt x="801" y="1635"/>
                    <a:pt x="568" y="2036"/>
                    <a:pt x="367" y="2503"/>
                  </a:cubicBezTo>
                  <a:cubicBezTo>
                    <a:pt x="201" y="2970"/>
                    <a:pt x="67" y="3503"/>
                    <a:pt x="34" y="4271"/>
                  </a:cubicBezTo>
                  <a:cubicBezTo>
                    <a:pt x="0" y="5038"/>
                    <a:pt x="0" y="5305"/>
                    <a:pt x="0" y="7273"/>
                  </a:cubicBezTo>
                  <a:cubicBezTo>
                    <a:pt x="0" y="9241"/>
                    <a:pt x="0" y="9508"/>
                    <a:pt x="34" y="10275"/>
                  </a:cubicBezTo>
                  <a:cubicBezTo>
                    <a:pt x="67" y="11042"/>
                    <a:pt x="201" y="11576"/>
                    <a:pt x="367" y="12043"/>
                  </a:cubicBezTo>
                  <a:cubicBezTo>
                    <a:pt x="568" y="12543"/>
                    <a:pt x="801" y="12943"/>
                    <a:pt x="1201" y="13344"/>
                  </a:cubicBezTo>
                  <a:cubicBezTo>
                    <a:pt x="1635" y="13744"/>
                    <a:pt x="2035" y="13977"/>
                    <a:pt x="2502" y="14178"/>
                  </a:cubicBezTo>
                  <a:cubicBezTo>
                    <a:pt x="2969" y="14344"/>
                    <a:pt x="3503" y="14478"/>
                    <a:pt x="4270" y="14511"/>
                  </a:cubicBezTo>
                  <a:cubicBezTo>
                    <a:pt x="5037" y="14545"/>
                    <a:pt x="5304" y="14545"/>
                    <a:pt x="7272" y="14545"/>
                  </a:cubicBezTo>
                  <a:cubicBezTo>
                    <a:pt x="9240" y="14545"/>
                    <a:pt x="9507" y="14545"/>
                    <a:pt x="10274" y="14511"/>
                  </a:cubicBezTo>
                  <a:cubicBezTo>
                    <a:pt x="11042" y="14478"/>
                    <a:pt x="11575" y="14344"/>
                    <a:pt x="12042" y="14178"/>
                  </a:cubicBezTo>
                  <a:cubicBezTo>
                    <a:pt x="12509" y="13977"/>
                    <a:pt x="12943" y="13744"/>
                    <a:pt x="13343" y="13344"/>
                  </a:cubicBezTo>
                  <a:cubicBezTo>
                    <a:pt x="13744" y="12943"/>
                    <a:pt x="13977" y="12543"/>
                    <a:pt x="14177" y="12043"/>
                  </a:cubicBezTo>
                  <a:cubicBezTo>
                    <a:pt x="14344" y="11576"/>
                    <a:pt x="14477" y="11042"/>
                    <a:pt x="14511" y="10275"/>
                  </a:cubicBezTo>
                  <a:cubicBezTo>
                    <a:pt x="14544" y="9508"/>
                    <a:pt x="14544" y="9241"/>
                    <a:pt x="14544" y="7273"/>
                  </a:cubicBezTo>
                  <a:cubicBezTo>
                    <a:pt x="14544" y="5305"/>
                    <a:pt x="14544" y="5038"/>
                    <a:pt x="14511" y="4271"/>
                  </a:cubicBezTo>
                  <a:cubicBezTo>
                    <a:pt x="14477" y="3503"/>
                    <a:pt x="14344" y="2970"/>
                    <a:pt x="14177" y="2503"/>
                  </a:cubicBezTo>
                  <a:cubicBezTo>
                    <a:pt x="13977" y="2036"/>
                    <a:pt x="13744" y="1635"/>
                    <a:pt x="13343" y="1235"/>
                  </a:cubicBezTo>
                  <a:cubicBezTo>
                    <a:pt x="12943" y="801"/>
                    <a:pt x="12509" y="568"/>
                    <a:pt x="12042" y="368"/>
                  </a:cubicBezTo>
                  <a:cubicBezTo>
                    <a:pt x="11575" y="201"/>
                    <a:pt x="11042" y="68"/>
                    <a:pt x="10274" y="34"/>
                  </a:cubicBezTo>
                  <a:cubicBezTo>
                    <a:pt x="9507" y="1"/>
                    <a:pt x="9240" y="1"/>
                    <a:pt x="7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41">
              <a:extLst>
                <a:ext uri="{FF2B5EF4-FFF2-40B4-BE49-F238E27FC236}">
                  <a16:creationId xmlns:a16="http://schemas.microsoft.com/office/drawing/2014/main" id="{3F6600AA-71CD-E336-D32C-B60934CE60B0}"/>
                </a:ext>
              </a:extLst>
            </p:cNvPr>
            <p:cNvSpPr/>
            <p:nvPr/>
          </p:nvSpPr>
          <p:spPr>
            <a:xfrm>
              <a:off x="1631870" y="3070498"/>
              <a:ext cx="186339" cy="187162"/>
            </a:xfrm>
            <a:custGeom>
              <a:avLst/>
              <a:gdLst/>
              <a:ahLst/>
              <a:cxnLst/>
              <a:rect l="l" t="t" r="r" b="b"/>
              <a:pathLst>
                <a:path w="7473" h="7506" extrusionOk="0">
                  <a:moveTo>
                    <a:pt x="3736" y="1335"/>
                  </a:moveTo>
                  <a:cubicBezTo>
                    <a:pt x="5071" y="1335"/>
                    <a:pt x="6171" y="2402"/>
                    <a:pt x="6171" y="3737"/>
                  </a:cubicBezTo>
                  <a:cubicBezTo>
                    <a:pt x="6171" y="5104"/>
                    <a:pt x="5071" y="6172"/>
                    <a:pt x="3736" y="6172"/>
                  </a:cubicBezTo>
                  <a:cubicBezTo>
                    <a:pt x="2402" y="6172"/>
                    <a:pt x="1301" y="5071"/>
                    <a:pt x="1301" y="3737"/>
                  </a:cubicBezTo>
                  <a:cubicBezTo>
                    <a:pt x="1301" y="2402"/>
                    <a:pt x="2402" y="1335"/>
                    <a:pt x="3736" y="1335"/>
                  </a:cubicBezTo>
                  <a:close/>
                  <a:moveTo>
                    <a:pt x="3736" y="1"/>
                  </a:moveTo>
                  <a:cubicBezTo>
                    <a:pt x="1668" y="1"/>
                    <a:pt x="0" y="1669"/>
                    <a:pt x="0" y="3737"/>
                  </a:cubicBezTo>
                  <a:cubicBezTo>
                    <a:pt x="0" y="5805"/>
                    <a:pt x="1668" y="7506"/>
                    <a:pt x="3736" y="7506"/>
                  </a:cubicBezTo>
                  <a:cubicBezTo>
                    <a:pt x="5804" y="7506"/>
                    <a:pt x="7472" y="5805"/>
                    <a:pt x="7472" y="3737"/>
                  </a:cubicBezTo>
                  <a:cubicBezTo>
                    <a:pt x="7472" y="1669"/>
                    <a:pt x="5804" y="1"/>
                    <a:pt x="3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1" name="Google Shape;3211;p41">
            <a:extLst>
              <a:ext uri="{FF2B5EF4-FFF2-40B4-BE49-F238E27FC236}">
                <a16:creationId xmlns:a16="http://schemas.microsoft.com/office/drawing/2014/main" id="{E11FFA9B-8195-86A4-0BD1-4B54C16A4900}"/>
              </a:ext>
            </a:extLst>
          </p:cNvPr>
          <p:cNvGrpSpPr/>
          <p:nvPr/>
        </p:nvGrpSpPr>
        <p:grpSpPr>
          <a:xfrm>
            <a:off x="5283719" y="2917764"/>
            <a:ext cx="531136" cy="531882"/>
            <a:chOff x="3024350" y="3827842"/>
            <a:chExt cx="662099" cy="662947"/>
          </a:xfrm>
        </p:grpSpPr>
        <p:sp>
          <p:nvSpPr>
            <p:cNvPr id="3212" name="Google Shape;3212;p41">
              <a:extLst>
                <a:ext uri="{FF2B5EF4-FFF2-40B4-BE49-F238E27FC236}">
                  <a16:creationId xmlns:a16="http://schemas.microsoft.com/office/drawing/2014/main" id="{7D4EF62B-FFE4-BDBC-9A57-5156ADFB521E}"/>
                </a:ext>
              </a:extLst>
            </p:cNvPr>
            <p:cNvSpPr/>
            <p:nvPr/>
          </p:nvSpPr>
          <p:spPr>
            <a:xfrm>
              <a:off x="3024350" y="3827842"/>
              <a:ext cx="662099" cy="662947"/>
            </a:xfrm>
            <a:custGeom>
              <a:avLst/>
              <a:gdLst/>
              <a:ahLst/>
              <a:cxnLst/>
              <a:rect l="l" t="t" r="r" b="b"/>
              <a:pathLst>
                <a:path w="26553" h="26587" extrusionOk="0">
                  <a:moveTo>
                    <a:pt x="3536" y="1"/>
                  </a:moveTo>
                  <a:cubicBezTo>
                    <a:pt x="1568" y="1"/>
                    <a:pt x="0" y="1602"/>
                    <a:pt x="0" y="3536"/>
                  </a:cubicBezTo>
                  <a:lnTo>
                    <a:pt x="0" y="23050"/>
                  </a:lnTo>
                  <a:cubicBezTo>
                    <a:pt x="0" y="24985"/>
                    <a:pt x="1568" y="26586"/>
                    <a:pt x="3536" y="26586"/>
                  </a:cubicBezTo>
                  <a:lnTo>
                    <a:pt x="23017" y="26586"/>
                  </a:lnTo>
                  <a:cubicBezTo>
                    <a:pt x="24951" y="26586"/>
                    <a:pt x="26552" y="24985"/>
                    <a:pt x="26552" y="23050"/>
                  </a:cubicBezTo>
                  <a:lnTo>
                    <a:pt x="26552" y="3536"/>
                  </a:lnTo>
                  <a:cubicBezTo>
                    <a:pt x="26552" y="1602"/>
                    <a:pt x="24951" y="1"/>
                    <a:pt x="230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41">
              <a:extLst>
                <a:ext uri="{FF2B5EF4-FFF2-40B4-BE49-F238E27FC236}">
                  <a16:creationId xmlns:a16="http://schemas.microsoft.com/office/drawing/2014/main" id="{CBDBD93A-348B-D4A5-925E-16C8465ABBA0}"/>
                </a:ext>
              </a:extLst>
            </p:cNvPr>
            <p:cNvSpPr/>
            <p:nvPr/>
          </p:nvSpPr>
          <p:spPr>
            <a:xfrm>
              <a:off x="3204844" y="4085716"/>
              <a:ext cx="69070" cy="221273"/>
            </a:xfrm>
            <a:custGeom>
              <a:avLst/>
              <a:gdLst/>
              <a:ahLst/>
              <a:cxnLst/>
              <a:rect l="l" t="t" r="r" b="b"/>
              <a:pathLst>
                <a:path w="2770" h="8874" extrusionOk="0">
                  <a:moveTo>
                    <a:pt x="1" y="0"/>
                  </a:moveTo>
                  <a:lnTo>
                    <a:pt x="1" y="8873"/>
                  </a:lnTo>
                  <a:lnTo>
                    <a:pt x="2769" y="8873"/>
                  </a:lnTo>
                  <a:lnTo>
                    <a:pt x="27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41">
              <a:extLst>
                <a:ext uri="{FF2B5EF4-FFF2-40B4-BE49-F238E27FC236}">
                  <a16:creationId xmlns:a16="http://schemas.microsoft.com/office/drawing/2014/main" id="{879DC343-882F-CCC0-21EF-BF9921EA552B}"/>
                </a:ext>
              </a:extLst>
            </p:cNvPr>
            <p:cNvSpPr/>
            <p:nvPr/>
          </p:nvSpPr>
          <p:spPr>
            <a:xfrm>
              <a:off x="3198186" y="3975070"/>
              <a:ext cx="81537" cy="81537"/>
            </a:xfrm>
            <a:custGeom>
              <a:avLst/>
              <a:gdLst/>
              <a:ahLst/>
              <a:cxnLst/>
              <a:rect l="l" t="t" r="r" b="b"/>
              <a:pathLst>
                <a:path w="3270" h="3270" extrusionOk="0">
                  <a:moveTo>
                    <a:pt x="1635" y="1"/>
                  </a:moveTo>
                  <a:cubicBezTo>
                    <a:pt x="735" y="1"/>
                    <a:pt x="1" y="735"/>
                    <a:pt x="1" y="1635"/>
                  </a:cubicBezTo>
                  <a:cubicBezTo>
                    <a:pt x="1" y="2536"/>
                    <a:pt x="735" y="3270"/>
                    <a:pt x="1635" y="3270"/>
                  </a:cubicBezTo>
                  <a:cubicBezTo>
                    <a:pt x="2536" y="3270"/>
                    <a:pt x="3270" y="2536"/>
                    <a:pt x="3270" y="1635"/>
                  </a:cubicBezTo>
                  <a:cubicBezTo>
                    <a:pt x="3270" y="735"/>
                    <a:pt x="2536" y="1"/>
                    <a:pt x="16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41">
              <a:extLst>
                <a:ext uri="{FF2B5EF4-FFF2-40B4-BE49-F238E27FC236}">
                  <a16:creationId xmlns:a16="http://schemas.microsoft.com/office/drawing/2014/main" id="{28E2CD93-7854-670B-7C2B-926C1B863F34}"/>
                </a:ext>
              </a:extLst>
            </p:cNvPr>
            <p:cNvSpPr/>
            <p:nvPr/>
          </p:nvSpPr>
          <p:spPr>
            <a:xfrm>
              <a:off x="3317135" y="4079057"/>
              <a:ext cx="212970" cy="227931"/>
            </a:xfrm>
            <a:custGeom>
              <a:avLst/>
              <a:gdLst/>
              <a:ahLst/>
              <a:cxnLst/>
              <a:rect l="l" t="t" r="r" b="b"/>
              <a:pathLst>
                <a:path w="8541" h="9141" extrusionOk="0">
                  <a:moveTo>
                    <a:pt x="5338" y="1"/>
                  </a:moveTo>
                  <a:cubicBezTo>
                    <a:pt x="3437" y="1"/>
                    <a:pt x="2636" y="1468"/>
                    <a:pt x="2636" y="1468"/>
                  </a:cubicBezTo>
                  <a:lnTo>
                    <a:pt x="2636" y="267"/>
                  </a:lnTo>
                  <a:lnTo>
                    <a:pt x="1" y="267"/>
                  </a:lnTo>
                  <a:lnTo>
                    <a:pt x="1" y="9140"/>
                  </a:lnTo>
                  <a:lnTo>
                    <a:pt x="2636" y="9140"/>
                  </a:lnTo>
                  <a:lnTo>
                    <a:pt x="2636" y="4470"/>
                  </a:lnTo>
                  <a:cubicBezTo>
                    <a:pt x="2636" y="3236"/>
                    <a:pt x="3237" y="2469"/>
                    <a:pt x="4337" y="2469"/>
                  </a:cubicBezTo>
                  <a:cubicBezTo>
                    <a:pt x="5338" y="2469"/>
                    <a:pt x="5805" y="3203"/>
                    <a:pt x="5805" y="4470"/>
                  </a:cubicBezTo>
                  <a:lnTo>
                    <a:pt x="5805" y="9140"/>
                  </a:lnTo>
                  <a:lnTo>
                    <a:pt x="8540" y="9140"/>
                  </a:lnTo>
                  <a:lnTo>
                    <a:pt x="8540" y="3503"/>
                  </a:lnTo>
                  <a:cubicBezTo>
                    <a:pt x="8540" y="1135"/>
                    <a:pt x="7206" y="1"/>
                    <a:pt x="53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6" name="Google Shape;3216;p41">
            <a:extLst>
              <a:ext uri="{FF2B5EF4-FFF2-40B4-BE49-F238E27FC236}">
                <a16:creationId xmlns:a16="http://schemas.microsoft.com/office/drawing/2014/main" id="{7CD15FF3-8A08-8B6F-5B3A-2DE83B25C48A}"/>
              </a:ext>
            </a:extLst>
          </p:cNvPr>
          <p:cNvGrpSpPr/>
          <p:nvPr/>
        </p:nvGrpSpPr>
        <p:grpSpPr>
          <a:xfrm>
            <a:off x="2270869" y="1187480"/>
            <a:ext cx="1295781" cy="1660683"/>
            <a:chOff x="4718208" y="897350"/>
            <a:chExt cx="1295781" cy="1660683"/>
          </a:xfrm>
        </p:grpSpPr>
        <p:sp>
          <p:nvSpPr>
            <p:cNvPr id="3217" name="Google Shape;3217;p41">
              <a:extLst>
                <a:ext uri="{FF2B5EF4-FFF2-40B4-BE49-F238E27FC236}">
                  <a16:creationId xmlns:a16="http://schemas.microsoft.com/office/drawing/2014/main" id="{E44FD648-D6C4-1D54-8ADB-4A07A6A824E1}"/>
                </a:ext>
              </a:extLst>
            </p:cNvPr>
            <p:cNvSpPr/>
            <p:nvPr/>
          </p:nvSpPr>
          <p:spPr>
            <a:xfrm>
              <a:off x="4985003" y="2107120"/>
              <a:ext cx="131540" cy="133254"/>
            </a:xfrm>
            <a:custGeom>
              <a:avLst/>
              <a:gdLst/>
              <a:ahLst/>
              <a:cxnLst/>
              <a:rect l="l" t="t" r="r" b="b"/>
              <a:pathLst>
                <a:path w="131540" h="133254" extrusionOk="0">
                  <a:moveTo>
                    <a:pt x="0" y="66580"/>
                  </a:moveTo>
                  <a:lnTo>
                    <a:pt x="53721" y="76486"/>
                  </a:lnTo>
                  <a:lnTo>
                    <a:pt x="65723" y="133255"/>
                  </a:lnTo>
                  <a:lnTo>
                    <a:pt x="77724" y="76486"/>
                  </a:lnTo>
                  <a:lnTo>
                    <a:pt x="131541" y="66580"/>
                  </a:lnTo>
                  <a:lnTo>
                    <a:pt x="78010" y="53530"/>
                  </a:lnTo>
                  <a:lnTo>
                    <a:pt x="65723" y="0"/>
                  </a:lnTo>
                  <a:lnTo>
                    <a:pt x="53531" y="53530"/>
                  </a:lnTo>
                  <a:lnTo>
                    <a:pt x="0" y="66580"/>
                  </a:ln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41">
              <a:extLst>
                <a:ext uri="{FF2B5EF4-FFF2-40B4-BE49-F238E27FC236}">
                  <a16:creationId xmlns:a16="http://schemas.microsoft.com/office/drawing/2014/main" id="{DB3B0C81-630C-B98F-7E2F-E10BEF44E96E}"/>
                </a:ext>
              </a:extLst>
            </p:cNvPr>
            <p:cNvSpPr/>
            <p:nvPr/>
          </p:nvSpPr>
          <p:spPr>
            <a:xfrm>
              <a:off x="4960143" y="1088135"/>
              <a:ext cx="131540" cy="133254"/>
            </a:xfrm>
            <a:custGeom>
              <a:avLst/>
              <a:gdLst/>
              <a:ahLst/>
              <a:cxnLst/>
              <a:rect l="l" t="t" r="r" b="b"/>
              <a:pathLst>
                <a:path w="131540" h="133254" extrusionOk="0">
                  <a:moveTo>
                    <a:pt x="0" y="66675"/>
                  </a:moveTo>
                  <a:lnTo>
                    <a:pt x="53721" y="76581"/>
                  </a:lnTo>
                  <a:lnTo>
                    <a:pt x="65722" y="133255"/>
                  </a:lnTo>
                  <a:lnTo>
                    <a:pt x="77724" y="76581"/>
                  </a:lnTo>
                  <a:lnTo>
                    <a:pt x="131540" y="66580"/>
                  </a:lnTo>
                  <a:lnTo>
                    <a:pt x="78010" y="53531"/>
                  </a:lnTo>
                  <a:lnTo>
                    <a:pt x="65722" y="0"/>
                  </a:lnTo>
                  <a:lnTo>
                    <a:pt x="53530" y="53531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41">
              <a:extLst>
                <a:ext uri="{FF2B5EF4-FFF2-40B4-BE49-F238E27FC236}">
                  <a16:creationId xmlns:a16="http://schemas.microsoft.com/office/drawing/2014/main" id="{4F1C4162-DDDB-1EB7-DBD2-0AC168DFD40F}"/>
                </a:ext>
              </a:extLst>
            </p:cNvPr>
            <p:cNvSpPr/>
            <p:nvPr/>
          </p:nvSpPr>
          <p:spPr>
            <a:xfrm>
              <a:off x="5765482" y="1813845"/>
              <a:ext cx="131540" cy="133254"/>
            </a:xfrm>
            <a:custGeom>
              <a:avLst/>
              <a:gdLst/>
              <a:ahLst/>
              <a:cxnLst/>
              <a:rect l="l" t="t" r="r" b="b"/>
              <a:pathLst>
                <a:path w="131540" h="133254" extrusionOk="0">
                  <a:moveTo>
                    <a:pt x="0" y="66675"/>
                  </a:moveTo>
                  <a:lnTo>
                    <a:pt x="53721" y="76581"/>
                  </a:lnTo>
                  <a:lnTo>
                    <a:pt x="65723" y="133255"/>
                  </a:lnTo>
                  <a:lnTo>
                    <a:pt x="77724" y="76581"/>
                  </a:lnTo>
                  <a:lnTo>
                    <a:pt x="131540" y="66580"/>
                  </a:lnTo>
                  <a:lnTo>
                    <a:pt x="78010" y="53531"/>
                  </a:lnTo>
                  <a:lnTo>
                    <a:pt x="65723" y="0"/>
                  </a:lnTo>
                  <a:lnTo>
                    <a:pt x="53531" y="53531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41">
              <a:extLst>
                <a:ext uri="{FF2B5EF4-FFF2-40B4-BE49-F238E27FC236}">
                  <a16:creationId xmlns:a16="http://schemas.microsoft.com/office/drawing/2014/main" id="{DAA59480-CCB9-DF20-5396-D135CD76700F}"/>
                </a:ext>
              </a:extLst>
            </p:cNvPr>
            <p:cNvSpPr/>
            <p:nvPr/>
          </p:nvSpPr>
          <p:spPr>
            <a:xfrm>
              <a:off x="5394483" y="1033652"/>
              <a:ext cx="73533" cy="74390"/>
            </a:xfrm>
            <a:custGeom>
              <a:avLst/>
              <a:gdLst/>
              <a:ahLst/>
              <a:cxnLst/>
              <a:rect l="l" t="t" r="r" b="b"/>
              <a:pathLst>
                <a:path w="73533" h="74390" extrusionOk="0">
                  <a:moveTo>
                    <a:pt x="0" y="37243"/>
                  </a:moveTo>
                  <a:lnTo>
                    <a:pt x="30099" y="42767"/>
                  </a:lnTo>
                  <a:lnTo>
                    <a:pt x="36766" y="74390"/>
                  </a:lnTo>
                  <a:lnTo>
                    <a:pt x="43529" y="42767"/>
                  </a:lnTo>
                  <a:lnTo>
                    <a:pt x="73533" y="37148"/>
                  </a:lnTo>
                  <a:lnTo>
                    <a:pt x="43624" y="29909"/>
                  </a:lnTo>
                  <a:lnTo>
                    <a:pt x="36766" y="0"/>
                  </a:lnTo>
                  <a:lnTo>
                    <a:pt x="29908" y="29909"/>
                  </a:lnTo>
                  <a:lnTo>
                    <a:pt x="0" y="37243"/>
                  </a:ln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41">
              <a:extLst>
                <a:ext uri="{FF2B5EF4-FFF2-40B4-BE49-F238E27FC236}">
                  <a16:creationId xmlns:a16="http://schemas.microsoft.com/office/drawing/2014/main" id="{A7DA45F0-1DDE-596E-EE4E-8CCEAD60D093}"/>
                </a:ext>
              </a:extLst>
            </p:cNvPr>
            <p:cNvSpPr/>
            <p:nvPr/>
          </p:nvSpPr>
          <p:spPr>
            <a:xfrm>
              <a:off x="5728716" y="1368170"/>
              <a:ext cx="73437" cy="74485"/>
            </a:xfrm>
            <a:custGeom>
              <a:avLst/>
              <a:gdLst/>
              <a:ahLst/>
              <a:cxnLst/>
              <a:rect l="l" t="t" r="r" b="b"/>
              <a:pathLst>
                <a:path w="73437" h="74485" extrusionOk="0">
                  <a:moveTo>
                    <a:pt x="0" y="37243"/>
                  </a:moveTo>
                  <a:lnTo>
                    <a:pt x="30004" y="42767"/>
                  </a:lnTo>
                  <a:lnTo>
                    <a:pt x="36766" y="74486"/>
                  </a:lnTo>
                  <a:lnTo>
                    <a:pt x="43434" y="42767"/>
                  </a:lnTo>
                  <a:lnTo>
                    <a:pt x="73438" y="37243"/>
                  </a:lnTo>
                  <a:lnTo>
                    <a:pt x="43529" y="29908"/>
                  </a:lnTo>
                  <a:lnTo>
                    <a:pt x="36766" y="0"/>
                  </a:lnTo>
                  <a:lnTo>
                    <a:pt x="29908" y="29908"/>
                  </a:lnTo>
                  <a:lnTo>
                    <a:pt x="0" y="37243"/>
                  </a:ln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41">
              <a:extLst>
                <a:ext uri="{FF2B5EF4-FFF2-40B4-BE49-F238E27FC236}">
                  <a16:creationId xmlns:a16="http://schemas.microsoft.com/office/drawing/2014/main" id="{FA0F767D-A3F9-6B24-BF63-ECCC97C61E36}"/>
                </a:ext>
              </a:extLst>
            </p:cNvPr>
            <p:cNvSpPr/>
            <p:nvPr/>
          </p:nvSpPr>
          <p:spPr>
            <a:xfrm>
              <a:off x="4761357" y="1764315"/>
              <a:ext cx="73533" cy="74485"/>
            </a:xfrm>
            <a:custGeom>
              <a:avLst/>
              <a:gdLst/>
              <a:ahLst/>
              <a:cxnLst/>
              <a:rect l="l" t="t" r="r" b="b"/>
              <a:pathLst>
                <a:path w="73533" h="74485" extrusionOk="0">
                  <a:moveTo>
                    <a:pt x="0" y="37243"/>
                  </a:moveTo>
                  <a:lnTo>
                    <a:pt x="30099" y="42863"/>
                  </a:lnTo>
                  <a:lnTo>
                    <a:pt x="36766" y="74486"/>
                  </a:lnTo>
                  <a:lnTo>
                    <a:pt x="43434" y="42863"/>
                  </a:lnTo>
                  <a:lnTo>
                    <a:pt x="73533" y="37243"/>
                  </a:lnTo>
                  <a:lnTo>
                    <a:pt x="43624" y="29908"/>
                  </a:lnTo>
                  <a:lnTo>
                    <a:pt x="36766" y="0"/>
                  </a:lnTo>
                  <a:lnTo>
                    <a:pt x="29908" y="29908"/>
                  </a:lnTo>
                  <a:lnTo>
                    <a:pt x="0" y="37243"/>
                  </a:ln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41">
              <a:extLst>
                <a:ext uri="{FF2B5EF4-FFF2-40B4-BE49-F238E27FC236}">
                  <a16:creationId xmlns:a16="http://schemas.microsoft.com/office/drawing/2014/main" id="{7B952FF9-EE92-8042-AFFA-1FD348675A20}"/>
                </a:ext>
              </a:extLst>
            </p:cNvPr>
            <p:cNvSpPr/>
            <p:nvPr/>
          </p:nvSpPr>
          <p:spPr>
            <a:xfrm>
              <a:off x="4876800" y="2284857"/>
              <a:ext cx="73533" cy="74485"/>
            </a:xfrm>
            <a:custGeom>
              <a:avLst/>
              <a:gdLst/>
              <a:ahLst/>
              <a:cxnLst/>
              <a:rect l="l" t="t" r="r" b="b"/>
              <a:pathLst>
                <a:path w="73533" h="74485" extrusionOk="0">
                  <a:moveTo>
                    <a:pt x="0" y="37243"/>
                  </a:moveTo>
                  <a:lnTo>
                    <a:pt x="30004" y="42767"/>
                  </a:lnTo>
                  <a:lnTo>
                    <a:pt x="36766" y="74485"/>
                  </a:lnTo>
                  <a:lnTo>
                    <a:pt x="43434" y="42767"/>
                  </a:lnTo>
                  <a:lnTo>
                    <a:pt x="73533" y="37243"/>
                  </a:lnTo>
                  <a:lnTo>
                    <a:pt x="43624" y="29908"/>
                  </a:lnTo>
                  <a:lnTo>
                    <a:pt x="36766" y="0"/>
                  </a:lnTo>
                  <a:lnTo>
                    <a:pt x="29909" y="29908"/>
                  </a:lnTo>
                  <a:lnTo>
                    <a:pt x="0" y="37243"/>
                  </a:ln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41">
              <a:extLst>
                <a:ext uri="{FF2B5EF4-FFF2-40B4-BE49-F238E27FC236}">
                  <a16:creationId xmlns:a16="http://schemas.microsoft.com/office/drawing/2014/main" id="{24F7F027-364C-74D2-23E9-7DCFD833D5E7}"/>
                </a:ext>
              </a:extLst>
            </p:cNvPr>
            <p:cNvSpPr/>
            <p:nvPr/>
          </p:nvSpPr>
          <p:spPr>
            <a:xfrm>
              <a:off x="4865560" y="996410"/>
              <a:ext cx="73533" cy="74485"/>
            </a:xfrm>
            <a:custGeom>
              <a:avLst/>
              <a:gdLst/>
              <a:ahLst/>
              <a:cxnLst/>
              <a:rect l="l" t="t" r="r" b="b"/>
              <a:pathLst>
                <a:path w="73533" h="74485" extrusionOk="0">
                  <a:moveTo>
                    <a:pt x="0" y="37243"/>
                  </a:moveTo>
                  <a:lnTo>
                    <a:pt x="30099" y="42767"/>
                  </a:lnTo>
                  <a:lnTo>
                    <a:pt x="36766" y="74486"/>
                  </a:lnTo>
                  <a:lnTo>
                    <a:pt x="43434" y="42767"/>
                  </a:lnTo>
                  <a:lnTo>
                    <a:pt x="73533" y="37243"/>
                  </a:lnTo>
                  <a:lnTo>
                    <a:pt x="43624" y="29908"/>
                  </a:lnTo>
                  <a:lnTo>
                    <a:pt x="36766" y="0"/>
                  </a:lnTo>
                  <a:lnTo>
                    <a:pt x="29908" y="29908"/>
                  </a:lnTo>
                  <a:lnTo>
                    <a:pt x="0" y="37243"/>
                  </a:ln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41">
              <a:extLst>
                <a:ext uri="{FF2B5EF4-FFF2-40B4-BE49-F238E27FC236}">
                  <a16:creationId xmlns:a16="http://schemas.microsoft.com/office/drawing/2014/main" id="{6D6C43DC-C873-A71B-2AA1-1A0DBB31BD50}"/>
                </a:ext>
              </a:extLst>
            </p:cNvPr>
            <p:cNvSpPr/>
            <p:nvPr/>
          </p:nvSpPr>
          <p:spPr>
            <a:xfrm>
              <a:off x="5794438" y="2483643"/>
              <a:ext cx="73533" cy="74390"/>
            </a:xfrm>
            <a:custGeom>
              <a:avLst/>
              <a:gdLst/>
              <a:ahLst/>
              <a:cxnLst/>
              <a:rect l="l" t="t" r="r" b="b"/>
              <a:pathLst>
                <a:path w="73533" h="74390" extrusionOk="0">
                  <a:moveTo>
                    <a:pt x="0" y="37243"/>
                  </a:moveTo>
                  <a:lnTo>
                    <a:pt x="30099" y="42767"/>
                  </a:lnTo>
                  <a:lnTo>
                    <a:pt x="36767" y="74390"/>
                  </a:lnTo>
                  <a:lnTo>
                    <a:pt x="43434" y="42767"/>
                  </a:lnTo>
                  <a:lnTo>
                    <a:pt x="73533" y="37243"/>
                  </a:lnTo>
                  <a:lnTo>
                    <a:pt x="43625" y="29908"/>
                  </a:lnTo>
                  <a:lnTo>
                    <a:pt x="36767" y="0"/>
                  </a:lnTo>
                  <a:lnTo>
                    <a:pt x="29909" y="29908"/>
                  </a:lnTo>
                  <a:lnTo>
                    <a:pt x="0" y="37243"/>
                  </a:ln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41">
              <a:extLst>
                <a:ext uri="{FF2B5EF4-FFF2-40B4-BE49-F238E27FC236}">
                  <a16:creationId xmlns:a16="http://schemas.microsoft.com/office/drawing/2014/main" id="{BCA00962-D624-CBDF-FA67-4DEF4A542F83}"/>
                </a:ext>
              </a:extLst>
            </p:cNvPr>
            <p:cNvSpPr/>
            <p:nvPr/>
          </p:nvSpPr>
          <p:spPr>
            <a:xfrm>
              <a:off x="5940456" y="1966817"/>
              <a:ext cx="73533" cy="74485"/>
            </a:xfrm>
            <a:custGeom>
              <a:avLst/>
              <a:gdLst/>
              <a:ahLst/>
              <a:cxnLst/>
              <a:rect l="l" t="t" r="r" b="b"/>
              <a:pathLst>
                <a:path w="73533" h="74485" extrusionOk="0">
                  <a:moveTo>
                    <a:pt x="0" y="37243"/>
                  </a:moveTo>
                  <a:lnTo>
                    <a:pt x="30004" y="42767"/>
                  </a:lnTo>
                  <a:lnTo>
                    <a:pt x="36766" y="74485"/>
                  </a:lnTo>
                  <a:lnTo>
                    <a:pt x="43529" y="42767"/>
                  </a:lnTo>
                  <a:lnTo>
                    <a:pt x="73533" y="37243"/>
                  </a:lnTo>
                  <a:lnTo>
                    <a:pt x="43624" y="29908"/>
                  </a:lnTo>
                  <a:lnTo>
                    <a:pt x="36766" y="0"/>
                  </a:lnTo>
                  <a:lnTo>
                    <a:pt x="29908" y="29908"/>
                  </a:lnTo>
                  <a:lnTo>
                    <a:pt x="0" y="37243"/>
                  </a:ln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41">
              <a:extLst>
                <a:ext uri="{FF2B5EF4-FFF2-40B4-BE49-F238E27FC236}">
                  <a16:creationId xmlns:a16="http://schemas.microsoft.com/office/drawing/2014/main" id="{702F066D-54E3-4816-0813-734C5DC0EAF3}"/>
                </a:ext>
              </a:extLst>
            </p:cNvPr>
            <p:cNvSpPr/>
            <p:nvPr/>
          </p:nvSpPr>
          <p:spPr>
            <a:xfrm>
              <a:off x="5151938" y="944213"/>
              <a:ext cx="15698" cy="17430"/>
            </a:xfrm>
            <a:custGeom>
              <a:avLst/>
              <a:gdLst/>
              <a:ahLst/>
              <a:cxnLst/>
              <a:rect l="l" t="t" r="r" b="b"/>
              <a:pathLst>
                <a:path w="15698" h="17430" extrusionOk="0">
                  <a:moveTo>
                    <a:pt x="7849" y="0"/>
                  </a:moveTo>
                  <a:cubicBezTo>
                    <a:pt x="12660" y="504"/>
                    <a:pt x="16155" y="4814"/>
                    <a:pt x="15650" y="9628"/>
                  </a:cubicBezTo>
                  <a:cubicBezTo>
                    <a:pt x="15222" y="13746"/>
                    <a:pt x="11964" y="16999"/>
                    <a:pt x="7849" y="17431"/>
                  </a:cubicBezTo>
                  <a:cubicBezTo>
                    <a:pt x="3039" y="16927"/>
                    <a:pt x="-456" y="12617"/>
                    <a:pt x="48" y="7803"/>
                  </a:cubicBezTo>
                  <a:cubicBezTo>
                    <a:pt x="477" y="3685"/>
                    <a:pt x="3735" y="432"/>
                    <a:pt x="7849" y="0"/>
                  </a:cubicBez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41">
              <a:extLst>
                <a:ext uri="{FF2B5EF4-FFF2-40B4-BE49-F238E27FC236}">
                  <a16:creationId xmlns:a16="http://schemas.microsoft.com/office/drawing/2014/main" id="{FE3385F9-FBD4-3E34-C045-EAF1F98AE01E}"/>
                </a:ext>
              </a:extLst>
            </p:cNvPr>
            <p:cNvSpPr/>
            <p:nvPr/>
          </p:nvSpPr>
          <p:spPr>
            <a:xfrm>
              <a:off x="5860122" y="2249709"/>
              <a:ext cx="15698" cy="17430"/>
            </a:xfrm>
            <a:custGeom>
              <a:avLst/>
              <a:gdLst/>
              <a:ahLst/>
              <a:cxnLst/>
              <a:rect l="l" t="t" r="r" b="b"/>
              <a:pathLst>
                <a:path w="15698" h="17430" extrusionOk="0">
                  <a:moveTo>
                    <a:pt x="7849" y="0"/>
                  </a:moveTo>
                  <a:cubicBezTo>
                    <a:pt x="12660" y="505"/>
                    <a:pt x="16155" y="4810"/>
                    <a:pt x="15650" y="9630"/>
                  </a:cubicBezTo>
                  <a:cubicBezTo>
                    <a:pt x="15222" y="13745"/>
                    <a:pt x="11964" y="17002"/>
                    <a:pt x="7849" y="17431"/>
                  </a:cubicBezTo>
                  <a:cubicBezTo>
                    <a:pt x="3039" y="16926"/>
                    <a:pt x="-456" y="12621"/>
                    <a:pt x="48" y="7801"/>
                  </a:cubicBezTo>
                  <a:cubicBezTo>
                    <a:pt x="477" y="3686"/>
                    <a:pt x="3735" y="429"/>
                    <a:pt x="7849" y="0"/>
                  </a:cubicBez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41">
              <a:extLst>
                <a:ext uri="{FF2B5EF4-FFF2-40B4-BE49-F238E27FC236}">
                  <a16:creationId xmlns:a16="http://schemas.microsoft.com/office/drawing/2014/main" id="{48A4ABA7-A980-AB80-3159-8BA8656DF611}"/>
                </a:ext>
              </a:extLst>
            </p:cNvPr>
            <p:cNvSpPr/>
            <p:nvPr/>
          </p:nvSpPr>
          <p:spPr>
            <a:xfrm>
              <a:off x="5638228" y="1384077"/>
              <a:ext cx="17335" cy="17335"/>
            </a:xfrm>
            <a:custGeom>
              <a:avLst/>
              <a:gdLst/>
              <a:ahLst/>
              <a:cxnLst/>
              <a:rect l="l" t="t" r="r" b="b"/>
              <a:pathLst>
                <a:path w="17335" h="17335" extrusionOk="0">
                  <a:moveTo>
                    <a:pt x="8668" y="0"/>
                  </a:moveTo>
                  <a:cubicBezTo>
                    <a:pt x="13459" y="0"/>
                    <a:pt x="17336" y="3877"/>
                    <a:pt x="17336" y="8668"/>
                  </a:cubicBezTo>
                  <a:cubicBezTo>
                    <a:pt x="17336" y="13459"/>
                    <a:pt x="13459" y="17335"/>
                    <a:pt x="8668" y="17335"/>
                  </a:cubicBezTo>
                  <a:cubicBezTo>
                    <a:pt x="3877" y="17335"/>
                    <a:pt x="0" y="13459"/>
                    <a:pt x="0" y="8668"/>
                  </a:cubicBezTo>
                  <a:cubicBezTo>
                    <a:pt x="0" y="3877"/>
                    <a:pt x="3877" y="0"/>
                    <a:pt x="8668" y="0"/>
                  </a:cubicBez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41">
              <a:extLst>
                <a:ext uri="{FF2B5EF4-FFF2-40B4-BE49-F238E27FC236}">
                  <a16:creationId xmlns:a16="http://schemas.microsoft.com/office/drawing/2014/main" id="{336FA605-EB6C-A3FD-A44F-18EF1EAA04A9}"/>
                </a:ext>
              </a:extLst>
            </p:cNvPr>
            <p:cNvSpPr/>
            <p:nvPr/>
          </p:nvSpPr>
          <p:spPr>
            <a:xfrm>
              <a:off x="4718208" y="1997868"/>
              <a:ext cx="12382" cy="12382"/>
            </a:xfrm>
            <a:custGeom>
              <a:avLst/>
              <a:gdLst/>
              <a:ahLst/>
              <a:cxnLst/>
              <a:rect l="l" t="t" r="r" b="b"/>
              <a:pathLst>
                <a:path w="12382" h="12382" extrusionOk="0">
                  <a:moveTo>
                    <a:pt x="6191" y="0"/>
                  </a:moveTo>
                  <a:cubicBezTo>
                    <a:pt x="9611" y="0"/>
                    <a:pt x="12382" y="2772"/>
                    <a:pt x="12382" y="6191"/>
                  </a:cubicBezTo>
                  <a:cubicBezTo>
                    <a:pt x="12382" y="9611"/>
                    <a:pt x="9611" y="12383"/>
                    <a:pt x="6191" y="12383"/>
                  </a:cubicBezTo>
                  <a:cubicBezTo>
                    <a:pt x="2772" y="12383"/>
                    <a:pt x="0" y="9611"/>
                    <a:pt x="0" y="6191"/>
                  </a:cubicBezTo>
                  <a:cubicBezTo>
                    <a:pt x="0" y="2772"/>
                    <a:pt x="2772" y="0"/>
                    <a:pt x="6191" y="0"/>
                  </a:cubicBez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41">
              <a:extLst>
                <a:ext uri="{FF2B5EF4-FFF2-40B4-BE49-F238E27FC236}">
                  <a16:creationId xmlns:a16="http://schemas.microsoft.com/office/drawing/2014/main" id="{8BBA5B5D-82D5-092E-BDA6-50A6366893B9}"/>
                </a:ext>
              </a:extLst>
            </p:cNvPr>
            <p:cNvSpPr/>
            <p:nvPr/>
          </p:nvSpPr>
          <p:spPr>
            <a:xfrm>
              <a:off x="4957095" y="2448496"/>
              <a:ext cx="10858" cy="12287"/>
            </a:xfrm>
            <a:custGeom>
              <a:avLst/>
              <a:gdLst/>
              <a:ahLst/>
              <a:cxnLst/>
              <a:rect l="l" t="t" r="r" b="b"/>
              <a:pathLst>
                <a:path w="10858" h="12287" extrusionOk="0">
                  <a:moveTo>
                    <a:pt x="5429" y="0"/>
                  </a:moveTo>
                  <a:cubicBezTo>
                    <a:pt x="8820" y="419"/>
                    <a:pt x="11230" y="3515"/>
                    <a:pt x="10811" y="6906"/>
                  </a:cubicBezTo>
                  <a:cubicBezTo>
                    <a:pt x="10458" y="9725"/>
                    <a:pt x="8239" y="11935"/>
                    <a:pt x="5429" y="12287"/>
                  </a:cubicBezTo>
                  <a:cubicBezTo>
                    <a:pt x="2038" y="11868"/>
                    <a:pt x="-372" y="8773"/>
                    <a:pt x="47" y="5382"/>
                  </a:cubicBezTo>
                  <a:cubicBezTo>
                    <a:pt x="400" y="2562"/>
                    <a:pt x="2619" y="352"/>
                    <a:pt x="5429" y="0"/>
                  </a:cubicBez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41">
              <a:extLst>
                <a:ext uri="{FF2B5EF4-FFF2-40B4-BE49-F238E27FC236}">
                  <a16:creationId xmlns:a16="http://schemas.microsoft.com/office/drawing/2014/main" id="{3B251DCF-F637-999D-CA9C-692CA3915FED}"/>
                </a:ext>
              </a:extLst>
            </p:cNvPr>
            <p:cNvSpPr/>
            <p:nvPr/>
          </p:nvSpPr>
          <p:spPr>
            <a:xfrm>
              <a:off x="5678709" y="1283589"/>
              <a:ext cx="12382" cy="12382"/>
            </a:xfrm>
            <a:custGeom>
              <a:avLst/>
              <a:gdLst/>
              <a:ahLst/>
              <a:cxnLst/>
              <a:rect l="l" t="t" r="r" b="b"/>
              <a:pathLst>
                <a:path w="12382" h="12382" extrusionOk="0">
                  <a:moveTo>
                    <a:pt x="6191" y="0"/>
                  </a:moveTo>
                  <a:cubicBezTo>
                    <a:pt x="9611" y="0"/>
                    <a:pt x="12382" y="2772"/>
                    <a:pt x="12382" y="6191"/>
                  </a:cubicBezTo>
                  <a:cubicBezTo>
                    <a:pt x="12382" y="9611"/>
                    <a:pt x="9611" y="12382"/>
                    <a:pt x="6191" y="12382"/>
                  </a:cubicBezTo>
                  <a:cubicBezTo>
                    <a:pt x="2772" y="12382"/>
                    <a:pt x="0" y="9611"/>
                    <a:pt x="0" y="6191"/>
                  </a:cubicBezTo>
                  <a:cubicBezTo>
                    <a:pt x="0" y="2772"/>
                    <a:pt x="2772" y="0"/>
                    <a:pt x="6191" y="0"/>
                  </a:cubicBez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41">
              <a:extLst>
                <a:ext uri="{FF2B5EF4-FFF2-40B4-BE49-F238E27FC236}">
                  <a16:creationId xmlns:a16="http://schemas.microsoft.com/office/drawing/2014/main" id="{C3D7237A-9167-31F9-52AF-D3437FFFA519}"/>
                </a:ext>
              </a:extLst>
            </p:cNvPr>
            <p:cNvSpPr/>
            <p:nvPr/>
          </p:nvSpPr>
          <p:spPr>
            <a:xfrm>
              <a:off x="5227986" y="897350"/>
              <a:ext cx="33337" cy="33337"/>
            </a:xfrm>
            <a:custGeom>
              <a:avLst/>
              <a:gdLst/>
              <a:ahLst/>
              <a:cxnLst/>
              <a:rect l="l" t="t" r="r" b="b"/>
              <a:pathLst>
                <a:path w="33337" h="33337" extrusionOk="0">
                  <a:moveTo>
                    <a:pt x="16669" y="0"/>
                  </a:moveTo>
                  <a:cubicBezTo>
                    <a:pt x="25870" y="0"/>
                    <a:pt x="33338" y="7463"/>
                    <a:pt x="33338" y="16669"/>
                  </a:cubicBezTo>
                  <a:cubicBezTo>
                    <a:pt x="33338" y="25875"/>
                    <a:pt x="25870" y="33338"/>
                    <a:pt x="16669" y="33338"/>
                  </a:cubicBezTo>
                  <a:cubicBezTo>
                    <a:pt x="7468" y="33338"/>
                    <a:pt x="0" y="25875"/>
                    <a:pt x="0" y="16669"/>
                  </a:cubicBezTo>
                  <a:cubicBezTo>
                    <a:pt x="0" y="7463"/>
                    <a:pt x="7468" y="0"/>
                    <a:pt x="16669" y="0"/>
                  </a:cubicBez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4" name="Google Shape;3234;p41">
            <a:extLst>
              <a:ext uri="{FF2B5EF4-FFF2-40B4-BE49-F238E27FC236}">
                <a16:creationId xmlns:a16="http://schemas.microsoft.com/office/drawing/2014/main" id="{9F686F5B-BBBD-5BAE-7337-DC3B8499F116}"/>
              </a:ext>
            </a:extLst>
          </p:cNvPr>
          <p:cNvGrpSpPr/>
          <p:nvPr/>
        </p:nvGrpSpPr>
        <p:grpSpPr>
          <a:xfrm>
            <a:off x="6748210" y="1424190"/>
            <a:ext cx="1141050" cy="3256365"/>
            <a:chOff x="4766549" y="1134060"/>
            <a:chExt cx="1141050" cy="3256365"/>
          </a:xfrm>
        </p:grpSpPr>
        <p:sp>
          <p:nvSpPr>
            <p:cNvPr id="3235" name="Google Shape;3235;p41">
              <a:extLst>
                <a:ext uri="{FF2B5EF4-FFF2-40B4-BE49-F238E27FC236}">
                  <a16:creationId xmlns:a16="http://schemas.microsoft.com/office/drawing/2014/main" id="{A5F0DD89-060E-B059-E5D2-B448FD8EA692}"/>
                </a:ext>
              </a:extLst>
            </p:cNvPr>
            <p:cNvSpPr/>
            <p:nvPr/>
          </p:nvSpPr>
          <p:spPr>
            <a:xfrm>
              <a:off x="4766838" y="3752088"/>
              <a:ext cx="663935" cy="604834"/>
            </a:xfrm>
            <a:custGeom>
              <a:avLst/>
              <a:gdLst/>
              <a:ahLst/>
              <a:cxnLst/>
              <a:rect l="l" t="t" r="r" b="b"/>
              <a:pathLst>
                <a:path w="663935" h="604834" extrusionOk="0">
                  <a:moveTo>
                    <a:pt x="9378" y="602361"/>
                  </a:moveTo>
                  <a:cubicBezTo>
                    <a:pt x="30333" y="609124"/>
                    <a:pt x="627074" y="601408"/>
                    <a:pt x="649553" y="586645"/>
                  </a:cubicBezTo>
                  <a:cubicBezTo>
                    <a:pt x="658221" y="581215"/>
                    <a:pt x="662126" y="494157"/>
                    <a:pt x="663936" y="388906"/>
                  </a:cubicBezTo>
                  <a:cubicBezTo>
                    <a:pt x="663936" y="387763"/>
                    <a:pt x="663174" y="0"/>
                    <a:pt x="663174" y="0"/>
                  </a:cubicBezTo>
                  <a:lnTo>
                    <a:pt x="274078" y="4000"/>
                  </a:lnTo>
                  <a:lnTo>
                    <a:pt x="279126" y="392811"/>
                  </a:lnTo>
                  <a:cubicBezTo>
                    <a:pt x="279126" y="392811"/>
                    <a:pt x="52050" y="497586"/>
                    <a:pt x="28999" y="516636"/>
                  </a:cubicBezTo>
                  <a:cubicBezTo>
                    <a:pt x="5949" y="535686"/>
                    <a:pt x="-11577" y="595693"/>
                    <a:pt x="9378" y="60236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41">
              <a:extLst>
                <a:ext uri="{FF2B5EF4-FFF2-40B4-BE49-F238E27FC236}">
                  <a16:creationId xmlns:a16="http://schemas.microsoft.com/office/drawing/2014/main" id="{0E0369A2-66EE-C515-F362-D19D29F24F08}"/>
                </a:ext>
              </a:extLst>
            </p:cNvPr>
            <p:cNvSpPr/>
            <p:nvPr/>
          </p:nvSpPr>
          <p:spPr>
            <a:xfrm>
              <a:off x="4955571" y="4184332"/>
              <a:ext cx="2381" cy="1428"/>
            </a:xfrm>
            <a:custGeom>
              <a:avLst/>
              <a:gdLst/>
              <a:ahLst/>
              <a:cxnLst/>
              <a:rect l="l" t="t" r="r" b="b"/>
              <a:pathLst>
                <a:path w="2381" h="1428" extrusionOk="0">
                  <a:moveTo>
                    <a:pt x="0" y="1429"/>
                  </a:moveTo>
                  <a:cubicBezTo>
                    <a:pt x="1524" y="953"/>
                    <a:pt x="2286" y="476"/>
                    <a:pt x="2381" y="0"/>
                  </a:cubicBez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41">
              <a:extLst>
                <a:ext uri="{FF2B5EF4-FFF2-40B4-BE49-F238E27FC236}">
                  <a16:creationId xmlns:a16="http://schemas.microsoft.com/office/drawing/2014/main" id="{A1DE0B1D-3069-3EE7-7C9E-33CFD5E09AB7}"/>
                </a:ext>
              </a:extLst>
            </p:cNvPr>
            <p:cNvSpPr/>
            <p:nvPr/>
          </p:nvSpPr>
          <p:spPr>
            <a:xfrm>
              <a:off x="4766549" y="4195857"/>
              <a:ext cx="662700" cy="161064"/>
            </a:xfrm>
            <a:custGeom>
              <a:avLst/>
              <a:gdLst/>
              <a:ahLst/>
              <a:cxnLst/>
              <a:rect l="l" t="t" r="r" b="b"/>
              <a:pathLst>
                <a:path w="662700" h="161064" extrusionOk="0">
                  <a:moveTo>
                    <a:pt x="662701" y="0"/>
                  </a:moveTo>
                  <a:cubicBezTo>
                    <a:pt x="660605" y="79248"/>
                    <a:pt x="656700" y="138398"/>
                    <a:pt x="649556" y="142875"/>
                  </a:cubicBezTo>
                  <a:cubicBezTo>
                    <a:pt x="627078" y="157639"/>
                    <a:pt x="30431" y="165354"/>
                    <a:pt x="9381" y="158591"/>
                  </a:cubicBezTo>
                  <a:cubicBezTo>
                    <a:pt x="-11669" y="151829"/>
                    <a:pt x="6143" y="91916"/>
                    <a:pt x="29003" y="72866"/>
                  </a:cubicBezTo>
                  <a:cubicBezTo>
                    <a:pt x="40052" y="63913"/>
                    <a:pt x="97678" y="34766"/>
                    <a:pt x="154923" y="7620"/>
                  </a:cubicBezTo>
                  <a:cubicBezTo>
                    <a:pt x="70246" y="56102"/>
                    <a:pt x="6333" y="122872"/>
                    <a:pt x="662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41">
              <a:extLst>
                <a:ext uri="{FF2B5EF4-FFF2-40B4-BE49-F238E27FC236}">
                  <a16:creationId xmlns:a16="http://schemas.microsoft.com/office/drawing/2014/main" id="{412182C0-3886-A27D-0CA4-17DED7BF333B}"/>
                </a:ext>
              </a:extLst>
            </p:cNvPr>
            <p:cNvSpPr/>
            <p:nvPr/>
          </p:nvSpPr>
          <p:spPr>
            <a:xfrm>
              <a:off x="5189886" y="4195857"/>
              <a:ext cx="239363" cy="156686"/>
            </a:xfrm>
            <a:custGeom>
              <a:avLst/>
              <a:gdLst/>
              <a:ahLst/>
              <a:cxnLst/>
              <a:rect l="l" t="t" r="r" b="b"/>
              <a:pathLst>
                <a:path w="239363" h="156686" extrusionOk="0">
                  <a:moveTo>
                    <a:pt x="239363" y="0"/>
                  </a:moveTo>
                  <a:cubicBezTo>
                    <a:pt x="237268" y="79248"/>
                    <a:pt x="233363" y="138398"/>
                    <a:pt x="226219" y="142875"/>
                  </a:cubicBezTo>
                  <a:cubicBezTo>
                    <a:pt x="217361" y="148685"/>
                    <a:pt x="117920" y="153543"/>
                    <a:pt x="0" y="156686"/>
                  </a:cubicBezTo>
                  <a:lnTo>
                    <a:pt x="144113" y="17431"/>
                  </a:lnTo>
                  <a:cubicBezTo>
                    <a:pt x="174146" y="12220"/>
                    <a:pt x="205902" y="6410"/>
                    <a:pt x="23936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41">
              <a:extLst>
                <a:ext uri="{FF2B5EF4-FFF2-40B4-BE49-F238E27FC236}">
                  <a16:creationId xmlns:a16="http://schemas.microsoft.com/office/drawing/2014/main" id="{841A199A-F768-D6EC-59E6-A8A8BD7AC295}"/>
                </a:ext>
              </a:extLst>
            </p:cNvPr>
            <p:cNvSpPr/>
            <p:nvPr/>
          </p:nvSpPr>
          <p:spPr>
            <a:xfrm>
              <a:off x="5040359" y="2033111"/>
              <a:ext cx="512144" cy="2070068"/>
            </a:xfrm>
            <a:custGeom>
              <a:avLst/>
              <a:gdLst/>
              <a:ahLst/>
              <a:cxnLst/>
              <a:rect l="l" t="t" r="r" b="b"/>
              <a:pathLst>
                <a:path w="512144" h="2070068" extrusionOk="0">
                  <a:moveTo>
                    <a:pt x="512144" y="0"/>
                  </a:moveTo>
                  <a:cubicBezTo>
                    <a:pt x="512144" y="0"/>
                    <a:pt x="411370" y="1015936"/>
                    <a:pt x="396702" y="1092899"/>
                  </a:cubicBezTo>
                  <a:cubicBezTo>
                    <a:pt x="393368" y="1110425"/>
                    <a:pt x="402512" y="1198150"/>
                    <a:pt x="401083" y="1320641"/>
                  </a:cubicBezTo>
                  <a:cubicBezTo>
                    <a:pt x="398035" y="1587913"/>
                    <a:pt x="390986" y="2070068"/>
                    <a:pt x="390986" y="2070068"/>
                  </a:cubicBezTo>
                  <a:lnTo>
                    <a:pt x="3986" y="2070068"/>
                  </a:lnTo>
                  <a:cubicBezTo>
                    <a:pt x="3986" y="2070068"/>
                    <a:pt x="-8302" y="1234726"/>
                    <a:pt x="10272" y="1081088"/>
                  </a:cubicBezTo>
                  <a:cubicBezTo>
                    <a:pt x="28846" y="927449"/>
                    <a:pt x="148004" y="0"/>
                    <a:pt x="148004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41">
              <a:extLst>
                <a:ext uri="{FF2B5EF4-FFF2-40B4-BE49-F238E27FC236}">
                  <a16:creationId xmlns:a16="http://schemas.microsoft.com/office/drawing/2014/main" id="{D211304E-A7C7-E487-533D-6B891BACC975}"/>
                </a:ext>
              </a:extLst>
            </p:cNvPr>
            <p:cNvSpPr/>
            <p:nvPr/>
          </p:nvSpPr>
          <p:spPr>
            <a:xfrm>
              <a:off x="5188362" y="2033206"/>
              <a:ext cx="364140" cy="1536477"/>
            </a:xfrm>
            <a:custGeom>
              <a:avLst/>
              <a:gdLst/>
              <a:ahLst/>
              <a:cxnLst/>
              <a:rect l="l" t="t" r="r" b="b"/>
              <a:pathLst>
                <a:path w="364140" h="1536477" extrusionOk="0">
                  <a:moveTo>
                    <a:pt x="253079" y="1320641"/>
                  </a:moveTo>
                  <a:cubicBezTo>
                    <a:pt x="252317" y="1383697"/>
                    <a:pt x="251365" y="1458754"/>
                    <a:pt x="250412" y="1536478"/>
                  </a:cubicBezTo>
                  <a:lnTo>
                    <a:pt x="0" y="0"/>
                  </a:lnTo>
                  <a:lnTo>
                    <a:pt x="364141" y="0"/>
                  </a:lnTo>
                  <a:cubicBezTo>
                    <a:pt x="364141" y="0"/>
                    <a:pt x="263271" y="1015841"/>
                    <a:pt x="248698" y="1092803"/>
                  </a:cubicBezTo>
                  <a:cubicBezTo>
                    <a:pt x="245269" y="1110043"/>
                    <a:pt x="254413" y="1198054"/>
                    <a:pt x="253079" y="132064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41">
              <a:extLst>
                <a:ext uri="{FF2B5EF4-FFF2-40B4-BE49-F238E27FC236}">
                  <a16:creationId xmlns:a16="http://schemas.microsoft.com/office/drawing/2014/main" id="{DC150B1F-57F4-92C6-B72A-602B12C4AA4C}"/>
                </a:ext>
              </a:extLst>
            </p:cNvPr>
            <p:cNvSpPr/>
            <p:nvPr/>
          </p:nvSpPr>
          <p:spPr>
            <a:xfrm>
              <a:off x="5253751" y="3743896"/>
              <a:ext cx="653768" cy="646477"/>
            </a:xfrm>
            <a:custGeom>
              <a:avLst/>
              <a:gdLst/>
              <a:ahLst/>
              <a:cxnLst/>
              <a:rect l="l" t="t" r="r" b="b"/>
              <a:pathLst>
                <a:path w="653768" h="646477" extrusionOk="0">
                  <a:moveTo>
                    <a:pt x="10906" y="646081"/>
                  </a:moveTo>
                  <a:cubicBezTo>
                    <a:pt x="32338" y="651415"/>
                    <a:pt x="626983" y="601409"/>
                    <a:pt x="648415" y="585121"/>
                  </a:cubicBezTo>
                  <a:cubicBezTo>
                    <a:pt x="656606" y="579025"/>
                    <a:pt x="654415" y="491966"/>
                    <a:pt x="648415" y="386810"/>
                  </a:cubicBezTo>
                  <a:cubicBezTo>
                    <a:pt x="648415" y="385763"/>
                    <a:pt x="607171" y="0"/>
                    <a:pt x="607171" y="0"/>
                  </a:cubicBezTo>
                  <a:lnTo>
                    <a:pt x="224647" y="31052"/>
                  </a:lnTo>
                  <a:lnTo>
                    <a:pt x="264843" y="417957"/>
                  </a:lnTo>
                  <a:cubicBezTo>
                    <a:pt x="264843" y="417957"/>
                    <a:pt x="45768" y="538925"/>
                    <a:pt x="24146" y="559308"/>
                  </a:cubicBezTo>
                  <a:cubicBezTo>
                    <a:pt x="2524" y="579692"/>
                    <a:pt x="-10430" y="640937"/>
                    <a:pt x="10906" y="64608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41">
              <a:extLst>
                <a:ext uri="{FF2B5EF4-FFF2-40B4-BE49-F238E27FC236}">
                  <a16:creationId xmlns:a16="http://schemas.microsoft.com/office/drawing/2014/main" id="{58E3A8D9-0768-45BE-F988-1E5FF986E77E}"/>
                </a:ext>
              </a:extLst>
            </p:cNvPr>
            <p:cNvSpPr/>
            <p:nvPr/>
          </p:nvSpPr>
          <p:spPr>
            <a:xfrm>
              <a:off x="5253816" y="4167758"/>
              <a:ext cx="653783" cy="222667"/>
            </a:xfrm>
            <a:custGeom>
              <a:avLst/>
              <a:gdLst/>
              <a:ahLst/>
              <a:cxnLst/>
              <a:rect l="l" t="t" r="r" b="b"/>
              <a:pathLst>
                <a:path w="653783" h="222667" extrusionOk="0">
                  <a:moveTo>
                    <a:pt x="648350" y="161258"/>
                  </a:moveTo>
                  <a:cubicBezTo>
                    <a:pt x="626918" y="177546"/>
                    <a:pt x="32273" y="227933"/>
                    <a:pt x="10842" y="222218"/>
                  </a:cubicBezTo>
                  <a:cubicBezTo>
                    <a:pt x="-10590" y="216503"/>
                    <a:pt x="2841" y="155543"/>
                    <a:pt x="24367" y="135541"/>
                  </a:cubicBezTo>
                  <a:cubicBezTo>
                    <a:pt x="36750" y="123825"/>
                    <a:pt x="114474" y="78391"/>
                    <a:pt x="178291" y="42672"/>
                  </a:cubicBezTo>
                  <a:cubicBezTo>
                    <a:pt x="94661" y="97631"/>
                    <a:pt x="-64692" y="216979"/>
                    <a:pt x="650541" y="0"/>
                  </a:cubicBezTo>
                  <a:cubicBezTo>
                    <a:pt x="654827" y="87821"/>
                    <a:pt x="655589" y="155924"/>
                    <a:pt x="648350" y="16125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41">
              <a:extLst>
                <a:ext uri="{FF2B5EF4-FFF2-40B4-BE49-F238E27FC236}">
                  <a16:creationId xmlns:a16="http://schemas.microsoft.com/office/drawing/2014/main" id="{39438848-ACAB-772C-3BAE-FA510219369B}"/>
                </a:ext>
              </a:extLst>
            </p:cNvPr>
            <p:cNvSpPr/>
            <p:nvPr/>
          </p:nvSpPr>
          <p:spPr>
            <a:xfrm>
              <a:off x="5187981" y="2032825"/>
              <a:ext cx="710088" cy="2085689"/>
            </a:xfrm>
            <a:custGeom>
              <a:avLst/>
              <a:gdLst/>
              <a:ahLst/>
              <a:cxnLst/>
              <a:rect l="l" t="t" r="r" b="b"/>
              <a:pathLst>
                <a:path w="710088" h="2085689" extrusionOk="0">
                  <a:moveTo>
                    <a:pt x="326041" y="2085689"/>
                  </a:moveTo>
                  <a:lnTo>
                    <a:pt x="710089" y="2057114"/>
                  </a:lnTo>
                  <a:cubicBezTo>
                    <a:pt x="710089" y="2057114"/>
                    <a:pt x="610362" y="1161764"/>
                    <a:pt x="608171" y="1104614"/>
                  </a:cubicBezTo>
                  <a:cubicBezTo>
                    <a:pt x="605028" y="1020413"/>
                    <a:pt x="572929" y="664274"/>
                    <a:pt x="539020" y="382715"/>
                  </a:cubicBezTo>
                  <a:cubicBezTo>
                    <a:pt x="539020" y="382715"/>
                    <a:pt x="576167" y="179642"/>
                    <a:pt x="482917" y="0"/>
                  </a:cubicBezTo>
                  <a:lnTo>
                    <a:pt x="0" y="0"/>
                  </a:lnTo>
                  <a:cubicBezTo>
                    <a:pt x="0" y="0"/>
                    <a:pt x="32385" y="219075"/>
                    <a:pt x="87725" y="358045"/>
                  </a:cubicBezTo>
                  <a:cubicBezTo>
                    <a:pt x="124949" y="371104"/>
                    <a:pt x="160915" y="387525"/>
                    <a:pt x="195167" y="407099"/>
                  </a:cubicBezTo>
                  <a:cubicBezTo>
                    <a:pt x="195167" y="407099"/>
                    <a:pt x="234886" y="1043178"/>
                    <a:pt x="236696" y="1121474"/>
                  </a:cubicBezTo>
                  <a:cubicBezTo>
                    <a:pt x="240221" y="1276350"/>
                    <a:pt x="326041" y="2085689"/>
                    <a:pt x="326041" y="2085689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41">
              <a:extLst>
                <a:ext uri="{FF2B5EF4-FFF2-40B4-BE49-F238E27FC236}">
                  <a16:creationId xmlns:a16="http://schemas.microsoft.com/office/drawing/2014/main" id="{753B301E-84B1-890F-B9F4-3C474C785FDE}"/>
                </a:ext>
              </a:extLst>
            </p:cNvPr>
            <p:cNvSpPr/>
            <p:nvPr/>
          </p:nvSpPr>
          <p:spPr>
            <a:xfrm>
              <a:off x="5025724" y="2032254"/>
              <a:ext cx="809766" cy="1325349"/>
            </a:xfrm>
            <a:custGeom>
              <a:avLst/>
              <a:gdLst/>
              <a:ahLst/>
              <a:cxnLst/>
              <a:rect l="l" t="t" r="r" b="b"/>
              <a:pathLst>
                <a:path w="809766" h="1325349" extrusionOk="0">
                  <a:moveTo>
                    <a:pt x="162257" y="571"/>
                  </a:moveTo>
                  <a:cubicBezTo>
                    <a:pt x="162257" y="571"/>
                    <a:pt x="9857" y="1038797"/>
                    <a:pt x="3666" y="1135094"/>
                  </a:cubicBezTo>
                  <a:cubicBezTo>
                    <a:pt x="-2525" y="1231392"/>
                    <a:pt x="999" y="1257776"/>
                    <a:pt x="999" y="1257776"/>
                  </a:cubicBezTo>
                  <a:cubicBezTo>
                    <a:pt x="999" y="1257776"/>
                    <a:pt x="214264" y="1324451"/>
                    <a:pt x="325801" y="1325309"/>
                  </a:cubicBezTo>
                  <a:cubicBezTo>
                    <a:pt x="573928" y="1327594"/>
                    <a:pt x="809767" y="1234345"/>
                    <a:pt x="809767" y="1234345"/>
                  </a:cubicBezTo>
                  <a:cubicBezTo>
                    <a:pt x="809767" y="1234345"/>
                    <a:pt x="708992" y="385858"/>
                    <a:pt x="708325" y="383762"/>
                  </a:cubicBezTo>
                  <a:cubicBezTo>
                    <a:pt x="734405" y="253470"/>
                    <a:pt x="715536" y="118186"/>
                    <a:pt x="65479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41">
              <a:extLst>
                <a:ext uri="{FF2B5EF4-FFF2-40B4-BE49-F238E27FC236}">
                  <a16:creationId xmlns:a16="http://schemas.microsoft.com/office/drawing/2014/main" id="{FC153DFA-F3AF-7AC7-5805-0BEE781EB2FC}"/>
                </a:ext>
              </a:extLst>
            </p:cNvPr>
            <p:cNvSpPr/>
            <p:nvPr/>
          </p:nvSpPr>
          <p:spPr>
            <a:xfrm>
              <a:off x="5078938" y="2032825"/>
              <a:ext cx="131236" cy="1272730"/>
            </a:xfrm>
            <a:custGeom>
              <a:avLst/>
              <a:gdLst/>
              <a:ahLst/>
              <a:cxnLst/>
              <a:rect l="l" t="t" r="r" b="b"/>
              <a:pathLst>
                <a:path w="131236" h="1272730" extrusionOk="0">
                  <a:moveTo>
                    <a:pt x="131236" y="0"/>
                  </a:moveTo>
                  <a:lnTo>
                    <a:pt x="58084" y="642842"/>
                  </a:lnTo>
                  <a:lnTo>
                    <a:pt x="19508" y="978313"/>
                  </a:lnTo>
                  <a:lnTo>
                    <a:pt x="9983" y="1062228"/>
                  </a:lnTo>
                  <a:cubicBezTo>
                    <a:pt x="7030" y="1090232"/>
                    <a:pt x="3506" y="1118235"/>
                    <a:pt x="1696" y="1146239"/>
                  </a:cubicBezTo>
                  <a:cubicBezTo>
                    <a:pt x="-114" y="1188339"/>
                    <a:pt x="-18" y="1230535"/>
                    <a:pt x="934" y="1272731"/>
                  </a:cubicBezTo>
                  <a:lnTo>
                    <a:pt x="934" y="1272731"/>
                  </a:lnTo>
                  <a:cubicBezTo>
                    <a:pt x="-114" y="1230630"/>
                    <a:pt x="-495" y="1188434"/>
                    <a:pt x="934" y="1146334"/>
                  </a:cubicBezTo>
                  <a:cubicBezTo>
                    <a:pt x="2744" y="1118235"/>
                    <a:pt x="6077" y="1090232"/>
                    <a:pt x="9030" y="1062228"/>
                  </a:cubicBezTo>
                  <a:lnTo>
                    <a:pt x="18555" y="978218"/>
                  </a:lnTo>
                  <a:lnTo>
                    <a:pt x="55989" y="642652"/>
                  </a:lnTo>
                  <a:lnTo>
                    <a:pt x="1312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41">
              <a:extLst>
                <a:ext uri="{FF2B5EF4-FFF2-40B4-BE49-F238E27FC236}">
                  <a16:creationId xmlns:a16="http://schemas.microsoft.com/office/drawing/2014/main" id="{80655C4B-DFA1-5006-3797-0BF58560D316}"/>
                </a:ext>
              </a:extLst>
            </p:cNvPr>
            <p:cNvSpPr/>
            <p:nvPr/>
          </p:nvSpPr>
          <p:spPr>
            <a:xfrm>
              <a:off x="5651277" y="2032539"/>
              <a:ext cx="156686" cy="1244060"/>
            </a:xfrm>
            <a:custGeom>
              <a:avLst/>
              <a:gdLst/>
              <a:ahLst/>
              <a:cxnLst/>
              <a:rect l="l" t="t" r="r" b="b"/>
              <a:pathLst>
                <a:path w="156686" h="1244060" extrusionOk="0">
                  <a:moveTo>
                    <a:pt x="156686" y="1244060"/>
                  </a:moveTo>
                  <a:lnTo>
                    <a:pt x="156686" y="1244060"/>
                  </a:lnTo>
                  <a:cubicBezTo>
                    <a:pt x="145732" y="1178624"/>
                    <a:pt x="137636" y="1112615"/>
                    <a:pt x="128683" y="1046702"/>
                  </a:cubicBezTo>
                  <a:cubicBezTo>
                    <a:pt x="118967" y="972722"/>
                    <a:pt x="109633" y="898617"/>
                    <a:pt x="100679" y="824389"/>
                  </a:cubicBezTo>
                  <a:cubicBezTo>
                    <a:pt x="82201" y="676180"/>
                    <a:pt x="64703" y="527876"/>
                    <a:pt x="48196" y="379476"/>
                  </a:cubicBezTo>
                  <a:lnTo>
                    <a:pt x="48196" y="379476"/>
                  </a:lnTo>
                  <a:cubicBezTo>
                    <a:pt x="55054" y="346653"/>
                    <a:pt x="58407" y="313192"/>
                    <a:pt x="58198" y="279654"/>
                  </a:cubicBezTo>
                  <a:cubicBezTo>
                    <a:pt x="57302" y="246107"/>
                    <a:pt x="54121" y="212655"/>
                    <a:pt x="48673" y="179546"/>
                  </a:cubicBezTo>
                  <a:cubicBezTo>
                    <a:pt x="43024" y="146485"/>
                    <a:pt x="35652" y="113729"/>
                    <a:pt x="26575" y="81439"/>
                  </a:cubicBezTo>
                  <a:cubicBezTo>
                    <a:pt x="18764" y="54007"/>
                    <a:pt x="10192" y="26765"/>
                    <a:pt x="0" y="0"/>
                  </a:cubicBezTo>
                  <a:lnTo>
                    <a:pt x="0" y="0"/>
                  </a:lnTo>
                  <a:cubicBezTo>
                    <a:pt x="10287" y="26670"/>
                    <a:pt x="19050" y="53912"/>
                    <a:pt x="26861" y="81343"/>
                  </a:cubicBezTo>
                  <a:cubicBezTo>
                    <a:pt x="36043" y="113662"/>
                    <a:pt x="43510" y="146437"/>
                    <a:pt x="49244" y="179546"/>
                  </a:cubicBezTo>
                  <a:cubicBezTo>
                    <a:pt x="54750" y="212655"/>
                    <a:pt x="57931" y="246107"/>
                    <a:pt x="58769" y="279654"/>
                  </a:cubicBezTo>
                  <a:cubicBezTo>
                    <a:pt x="59217" y="313296"/>
                    <a:pt x="56026" y="346900"/>
                    <a:pt x="49244" y="379857"/>
                  </a:cubicBezTo>
                  <a:lnTo>
                    <a:pt x="101822" y="824198"/>
                  </a:lnTo>
                  <a:cubicBezTo>
                    <a:pt x="110776" y="898398"/>
                    <a:pt x="119729" y="972598"/>
                    <a:pt x="129254" y="1046607"/>
                  </a:cubicBezTo>
                  <a:cubicBezTo>
                    <a:pt x="137922" y="1112520"/>
                    <a:pt x="145923" y="1178528"/>
                    <a:pt x="156686" y="124406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41">
              <a:extLst>
                <a:ext uri="{FF2B5EF4-FFF2-40B4-BE49-F238E27FC236}">
                  <a16:creationId xmlns:a16="http://schemas.microsoft.com/office/drawing/2014/main" id="{401AF3FE-EDAF-69BB-5643-63709117EC7C}"/>
                </a:ext>
              </a:extLst>
            </p:cNvPr>
            <p:cNvSpPr/>
            <p:nvPr/>
          </p:nvSpPr>
          <p:spPr>
            <a:xfrm>
              <a:off x="5312378" y="2032634"/>
              <a:ext cx="48196" cy="1322736"/>
            </a:xfrm>
            <a:custGeom>
              <a:avLst/>
              <a:gdLst/>
              <a:ahLst/>
              <a:cxnLst/>
              <a:rect l="l" t="t" r="r" b="b"/>
              <a:pathLst>
                <a:path w="48196" h="1322736" extrusionOk="0">
                  <a:moveTo>
                    <a:pt x="47815" y="0"/>
                  </a:moveTo>
                  <a:lnTo>
                    <a:pt x="21622" y="663512"/>
                  </a:lnTo>
                  <a:lnTo>
                    <a:pt x="6858" y="1012127"/>
                  </a:lnTo>
                  <a:lnTo>
                    <a:pt x="3143" y="1099280"/>
                  </a:lnTo>
                  <a:cubicBezTo>
                    <a:pt x="1905" y="1127855"/>
                    <a:pt x="190" y="1157288"/>
                    <a:pt x="381" y="1186339"/>
                  </a:cubicBezTo>
                  <a:cubicBezTo>
                    <a:pt x="381" y="1231773"/>
                    <a:pt x="1238" y="1277303"/>
                    <a:pt x="2572" y="1322737"/>
                  </a:cubicBezTo>
                  <a:lnTo>
                    <a:pt x="2572" y="1322737"/>
                  </a:lnTo>
                  <a:cubicBezTo>
                    <a:pt x="1143" y="1277303"/>
                    <a:pt x="95" y="1231868"/>
                    <a:pt x="0" y="1186434"/>
                  </a:cubicBezTo>
                  <a:cubicBezTo>
                    <a:pt x="0" y="1157383"/>
                    <a:pt x="1333" y="1128331"/>
                    <a:pt x="2476" y="1099280"/>
                  </a:cubicBezTo>
                  <a:lnTo>
                    <a:pt x="5810" y="1012127"/>
                  </a:lnTo>
                  <a:lnTo>
                    <a:pt x="19621" y="663607"/>
                  </a:lnTo>
                  <a:lnTo>
                    <a:pt x="48196" y="9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41">
              <a:extLst>
                <a:ext uri="{FF2B5EF4-FFF2-40B4-BE49-F238E27FC236}">
                  <a16:creationId xmlns:a16="http://schemas.microsoft.com/office/drawing/2014/main" id="{F58101A2-F283-F7EA-22E9-DF8B2F81F5E6}"/>
                </a:ext>
              </a:extLst>
            </p:cNvPr>
            <p:cNvSpPr/>
            <p:nvPr/>
          </p:nvSpPr>
          <p:spPr>
            <a:xfrm>
              <a:off x="5610891" y="2032539"/>
              <a:ext cx="134207" cy="1264157"/>
            </a:xfrm>
            <a:custGeom>
              <a:avLst/>
              <a:gdLst/>
              <a:ahLst/>
              <a:cxnLst/>
              <a:rect l="l" t="t" r="r" b="b"/>
              <a:pathLst>
                <a:path w="134207" h="1264157" extrusionOk="0">
                  <a:moveTo>
                    <a:pt x="134207" y="1264158"/>
                  </a:moveTo>
                  <a:lnTo>
                    <a:pt x="134207" y="1264158"/>
                  </a:lnTo>
                  <a:lnTo>
                    <a:pt x="91440" y="844010"/>
                  </a:lnTo>
                  <a:cubicBezTo>
                    <a:pt x="75629" y="689258"/>
                    <a:pt x="60227" y="534419"/>
                    <a:pt x="45244" y="379476"/>
                  </a:cubicBezTo>
                  <a:lnTo>
                    <a:pt x="45244" y="379476"/>
                  </a:lnTo>
                  <a:cubicBezTo>
                    <a:pt x="47434" y="346319"/>
                    <a:pt x="47149" y="313049"/>
                    <a:pt x="44387" y="279940"/>
                  </a:cubicBezTo>
                  <a:cubicBezTo>
                    <a:pt x="42196" y="246697"/>
                    <a:pt x="38100" y="213265"/>
                    <a:pt x="33528" y="180784"/>
                  </a:cubicBezTo>
                  <a:cubicBezTo>
                    <a:pt x="28956" y="148304"/>
                    <a:pt x="23241" y="115062"/>
                    <a:pt x="17050" y="82296"/>
                  </a:cubicBezTo>
                  <a:cubicBezTo>
                    <a:pt x="11811" y="54769"/>
                    <a:pt x="6191" y="27242"/>
                    <a:pt x="0" y="0"/>
                  </a:cubicBezTo>
                  <a:lnTo>
                    <a:pt x="0" y="0"/>
                  </a:lnTo>
                  <a:cubicBezTo>
                    <a:pt x="6287" y="27242"/>
                    <a:pt x="11906" y="54769"/>
                    <a:pt x="17240" y="82296"/>
                  </a:cubicBezTo>
                  <a:cubicBezTo>
                    <a:pt x="23527" y="114967"/>
                    <a:pt x="29242" y="147733"/>
                    <a:pt x="34004" y="180689"/>
                  </a:cubicBezTo>
                  <a:cubicBezTo>
                    <a:pt x="38767" y="213646"/>
                    <a:pt x="42958" y="246697"/>
                    <a:pt x="45339" y="279845"/>
                  </a:cubicBezTo>
                  <a:cubicBezTo>
                    <a:pt x="48120" y="313020"/>
                    <a:pt x="48463" y="346348"/>
                    <a:pt x="46387" y="379571"/>
                  </a:cubicBezTo>
                  <a:cubicBezTo>
                    <a:pt x="62198" y="534381"/>
                    <a:pt x="77695" y="689201"/>
                    <a:pt x="92869" y="84401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41">
              <a:extLst>
                <a:ext uri="{FF2B5EF4-FFF2-40B4-BE49-F238E27FC236}">
                  <a16:creationId xmlns:a16="http://schemas.microsoft.com/office/drawing/2014/main" id="{D8DFCB29-FD48-D4E6-52EB-13D51A1D33C9}"/>
                </a:ext>
              </a:extLst>
            </p:cNvPr>
            <p:cNvSpPr/>
            <p:nvPr/>
          </p:nvSpPr>
          <p:spPr>
            <a:xfrm>
              <a:off x="5158073" y="2032730"/>
              <a:ext cx="90677" cy="1293399"/>
            </a:xfrm>
            <a:custGeom>
              <a:avLst/>
              <a:gdLst/>
              <a:ahLst/>
              <a:cxnLst/>
              <a:rect l="l" t="t" r="r" b="b"/>
              <a:pathLst>
                <a:path w="90677" h="1293399" extrusionOk="0">
                  <a:moveTo>
                    <a:pt x="90678" y="0"/>
                  </a:moveTo>
                  <a:lnTo>
                    <a:pt x="39719" y="659416"/>
                  </a:lnTo>
                  <a:lnTo>
                    <a:pt x="12859" y="1001363"/>
                  </a:lnTo>
                  <a:lnTo>
                    <a:pt x="6572" y="1087088"/>
                  </a:lnTo>
                  <a:cubicBezTo>
                    <a:pt x="5524" y="1101281"/>
                    <a:pt x="4572" y="1115663"/>
                    <a:pt x="3810" y="1129856"/>
                  </a:cubicBezTo>
                  <a:lnTo>
                    <a:pt x="2762" y="1172718"/>
                  </a:lnTo>
                  <a:lnTo>
                    <a:pt x="0" y="1293400"/>
                  </a:lnTo>
                  <a:lnTo>
                    <a:pt x="0" y="1293400"/>
                  </a:lnTo>
                  <a:lnTo>
                    <a:pt x="2477" y="1172813"/>
                  </a:lnTo>
                  <a:lnTo>
                    <a:pt x="3429" y="1129951"/>
                  </a:lnTo>
                  <a:cubicBezTo>
                    <a:pt x="4191" y="1115663"/>
                    <a:pt x="5048" y="1101376"/>
                    <a:pt x="6096" y="1087088"/>
                  </a:cubicBezTo>
                  <a:lnTo>
                    <a:pt x="12192" y="1001363"/>
                  </a:lnTo>
                  <a:lnTo>
                    <a:pt x="37910" y="659321"/>
                  </a:lnTo>
                  <a:lnTo>
                    <a:pt x="902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41">
              <a:extLst>
                <a:ext uri="{FF2B5EF4-FFF2-40B4-BE49-F238E27FC236}">
                  <a16:creationId xmlns:a16="http://schemas.microsoft.com/office/drawing/2014/main" id="{A447034E-9A63-0785-EAC8-13B95113DCC1}"/>
                </a:ext>
              </a:extLst>
            </p:cNvPr>
            <p:cNvSpPr/>
            <p:nvPr/>
          </p:nvSpPr>
          <p:spPr>
            <a:xfrm>
              <a:off x="5231546" y="2032634"/>
              <a:ext cx="73307" cy="1310258"/>
            </a:xfrm>
            <a:custGeom>
              <a:avLst/>
              <a:gdLst/>
              <a:ahLst/>
              <a:cxnLst/>
              <a:rect l="l" t="t" r="r" b="b"/>
              <a:pathLst>
                <a:path w="73307" h="1310258" extrusionOk="0">
                  <a:moveTo>
                    <a:pt x="72831" y="0"/>
                  </a:moveTo>
                  <a:lnTo>
                    <a:pt x="32731" y="659702"/>
                  </a:lnTo>
                  <a:lnTo>
                    <a:pt x="10823" y="1001744"/>
                  </a:lnTo>
                  <a:lnTo>
                    <a:pt x="5299" y="1087469"/>
                  </a:lnTo>
                  <a:cubicBezTo>
                    <a:pt x="3870" y="1116044"/>
                    <a:pt x="1108" y="1144619"/>
                    <a:pt x="822" y="1173194"/>
                  </a:cubicBezTo>
                  <a:cubicBezTo>
                    <a:pt x="-321" y="1218914"/>
                    <a:pt x="-226" y="1264634"/>
                    <a:pt x="822" y="1310259"/>
                  </a:cubicBezTo>
                  <a:lnTo>
                    <a:pt x="822" y="1310259"/>
                  </a:lnTo>
                  <a:cubicBezTo>
                    <a:pt x="-130" y="1264634"/>
                    <a:pt x="-321" y="1219010"/>
                    <a:pt x="822" y="1173289"/>
                  </a:cubicBezTo>
                  <a:cubicBezTo>
                    <a:pt x="822" y="1144714"/>
                    <a:pt x="3680" y="1116139"/>
                    <a:pt x="5204" y="1087564"/>
                  </a:cubicBezTo>
                  <a:lnTo>
                    <a:pt x="10347" y="1001839"/>
                  </a:lnTo>
                  <a:lnTo>
                    <a:pt x="31207" y="659702"/>
                  </a:lnTo>
                  <a:lnTo>
                    <a:pt x="73307" y="9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41">
              <a:extLst>
                <a:ext uri="{FF2B5EF4-FFF2-40B4-BE49-F238E27FC236}">
                  <a16:creationId xmlns:a16="http://schemas.microsoft.com/office/drawing/2014/main" id="{303BAC0B-F788-9FF3-77E8-D4C2C1EFBDAE}"/>
                </a:ext>
              </a:extLst>
            </p:cNvPr>
            <p:cNvSpPr/>
            <p:nvPr/>
          </p:nvSpPr>
          <p:spPr>
            <a:xfrm>
              <a:off x="5403828" y="2032825"/>
              <a:ext cx="7990" cy="1323879"/>
            </a:xfrm>
            <a:custGeom>
              <a:avLst/>
              <a:gdLst/>
              <a:ahLst/>
              <a:cxnLst/>
              <a:rect l="l" t="t" r="r" b="b"/>
              <a:pathLst>
                <a:path w="7990" h="1323879" extrusionOk="0">
                  <a:moveTo>
                    <a:pt x="1323" y="1015175"/>
                  </a:moveTo>
                  <a:cubicBezTo>
                    <a:pt x="1323" y="1072325"/>
                    <a:pt x="-11" y="1130427"/>
                    <a:pt x="751" y="1188053"/>
                  </a:cubicBezTo>
                  <a:cubicBezTo>
                    <a:pt x="1323" y="1233392"/>
                    <a:pt x="1990" y="1278636"/>
                    <a:pt x="3037" y="1323880"/>
                  </a:cubicBezTo>
                  <a:lnTo>
                    <a:pt x="3037" y="1323880"/>
                  </a:lnTo>
                  <a:cubicBezTo>
                    <a:pt x="1990" y="1278636"/>
                    <a:pt x="1037" y="1233297"/>
                    <a:pt x="466" y="1187958"/>
                  </a:cubicBezTo>
                  <a:cubicBezTo>
                    <a:pt x="-582" y="1130332"/>
                    <a:pt x="466" y="1072706"/>
                    <a:pt x="466" y="1015079"/>
                  </a:cubicBezTo>
                  <a:lnTo>
                    <a:pt x="2371" y="669417"/>
                  </a:lnTo>
                  <a:lnTo>
                    <a:pt x="7991" y="0"/>
                  </a:lnTo>
                  <a:lnTo>
                    <a:pt x="7991" y="0"/>
                  </a:lnTo>
                  <a:lnTo>
                    <a:pt x="4276" y="669417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41">
              <a:extLst>
                <a:ext uri="{FF2B5EF4-FFF2-40B4-BE49-F238E27FC236}">
                  <a16:creationId xmlns:a16="http://schemas.microsoft.com/office/drawing/2014/main" id="{457BB20B-223F-3961-8E9A-E494DFBDE7AB}"/>
                </a:ext>
              </a:extLst>
            </p:cNvPr>
            <p:cNvSpPr/>
            <p:nvPr/>
          </p:nvSpPr>
          <p:spPr>
            <a:xfrm>
              <a:off x="5562504" y="2032539"/>
              <a:ext cx="112585" cy="1283207"/>
            </a:xfrm>
            <a:custGeom>
              <a:avLst/>
              <a:gdLst/>
              <a:ahLst/>
              <a:cxnLst/>
              <a:rect l="l" t="t" r="r" b="b"/>
              <a:pathLst>
                <a:path w="112585" h="1283207" extrusionOk="0">
                  <a:moveTo>
                    <a:pt x="112586" y="1283208"/>
                  </a:moveTo>
                  <a:lnTo>
                    <a:pt x="112586" y="1283208"/>
                  </a:lnTo>
                  <a:lnTo>
                    <a:pt x="76295" y="856393"/>
                  </a:lnTo>
                  <a:cubicBezTo>
                    <a:pt x="62960" y="700183"/>
                    <a:pt x="50035" y="543944"/>
                    <a:pt x="37529" y="387667"/>
                  </a:cubicBezTo>
                  <a:lnTo>
                    <a:pt x="37529" y="387667"/>
                  </a:lnTo>
                  <a:cubicBezTo>
                    <a:pt x="37824" y="370818"/>
                    <a:pt x="37224" y="353968"/>
                    <a:pt x="35719" y="337185"/>
                  </a:cubicBezTo>
                  <a:cubicBezTo>
                    <a:pt x="34480" y="320326"/>
                    <a:pt x="33052" y="303467"/>
                    <a:pt x="31433" y="286703"/>
                  </a:cubicBezTo>
                  <a:cubicBezTo>
                    <a:pt x="28289" y="253079"/>
                    <a:pt x="24955" y="219456"/>
                    <a:pt x="21241" y="185833"/>
                  </a:cubicBezTo>
                  <a:cubicBezTo>
                    <a:pt x="14669" y="123920"/>
                    <a:pt x="7429" y="62008"/>
                    <a:pt x="0" y="0"/>
                  </a:cubicBezTo>
                  <a:lnTo>
                    <a:pt x="0" y="0"/>
                  </a:lnTo>
                  <a:cubicBezTo>
                    <a:pt x="7620" y="61846"/>
                    <a:pt x="14859" y="123796"/>
                    <a:pt x="21717" y="185833"/>
                  </a:cubicBezTo>
                  <a:cubicBezTo>
                    <a:pt x="25527" y="219361"/>
                    <a:pt x="29051" y="252955"/>
                    <a:pt x="32290" y="286607"/>
                  </a:cubicBezTo>
                  <a:cubicBezTo>
                    <a:pt x="33909" y="303467"/>
                    <a:pt x="35338" y="320230"/>
                    <a:pt x="36671" y="337090"/>
                  </a:cubicBezTo>
                  <a:cubicBezTo>
                    <a:pt x="38243" y="353930"/>
                    <a:pt x="38910" y="370846"/>
                    <a:pt x="38671" y="387763"/>
                  </a:cubicBezTo>
                  <a:cubicBezTo>
                    <a:pt x="51883" y="543973"/>
                    <a:pt x="64894" y="700154"/>
                    <a:pt x="77724" y="85629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41">
              <a:extLst>
                <a:ext uri="{FF2B5EF4-FFF2-40B4-BE49-F238E27FC236}">
                  <a16:creationId xmlns:a16="http://schemas.microsoft.com/office/drawing/2014/main" id="{CC39FDDC-FD8F-3761-15E6-371CF6087B15}"/>
                </a:ext>
              </a:extLst>
            </p:cNvPr>
            <p:cNvSpPr/>
            <p:nvPr/>
          </p:nvSpPr>
          <p:spPr>
            <a:xfrm>
              <a:off x="5518213" y="2031968"/>
              <a:ext cx="69913" cy="1302734"/>
            </a:xfrm>
            <a:custGeom>
              <a:avLst/>
              <a:gdLst/>
              <a:ahLst/>
              <a:cxnLst/>
              <a:rect l="l" t="t" r="r" b="b"/>
              <a:pathLst>
                <a:path w="69913" h="1302734" extrusionOk="0">
                  <a:moveTo>
                    <a:pt x="69913" y="1302734"/>
                  </a:moveTo>
                  <a:lnTo>
                    <a:pt x="69913" y="1302734"/>
                  </a:lnTo>
                  <a:lnTo>
                    <a:pt x="36576" y="655034"/>
                  </a:lnTo>
                  <a:lnTo>
                    <a:pt x="28385" y="485775"/>
                  </a:lnTo>
                  <a:lnTo>
                    <a:pt x="24194" y="401193"/>
                  </a:lnTo>
                  <a:lnTo>
                    <a:pt x="19050" y="3165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20384" y="316516"/>
                  </a:lnTo>
                  <a:lnTo>
                    <a:pt x="25813" y="401098"/>
                  </a:lnTo>
                  <a:lnTo>
                    <a:pt x="30099" y="485775"/>
                  </a:lnTo>
                  <a:lnTo>
                    <a:pt x="38957" y="65493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41">
              <a:extLst>
                <a:ext uri="{FF2B5EF4-FFF2-40B4-BE49-F238E27FC236}">
                  <a16:creationId xmlns:a16="http://schemas.microsoft.com/office/drawing/2014/main" id="{3F3ED1E9-C5E1-9E6A-4138-0F965F0B7F7A}"/>
                </a:ext>
              </a:extLst>
            </p:cNvPr>
            <p:cNvSpPr/>
            <p:nvPr/>
          </p:nvSpPr>
          <p:spPr>
            <a:xfrm>
              <a:off x="5464587" y="2032539"/>
              <a:ext cx="31908" cy="1316450"/>
            </a:xfrm>
            <a:custGeom>
              <a:avLst/>
              <a:gdLst/>
              <a:ahLst/>
              <a:cxnLst/>
              <a:rect l="l" t="t" r="r" b="b"/>
              <a:pathLst>
                <a:path w="31908" h="1316450" extrusionOk="0">
                  <a:moveTo>
                    <a:pt x="31909" y="1316450"/>
                  </a:moveTo>
                  <a:lnTo>
                    <a:pt x="31813" y="1316450"/>
                  </a:lnTo>
                  <a:lnTo>
                    <a:pt x="14954" y="660083"/>
                  </a:lnTo>
                  <a:lnTo>
                    <a:pt x="0" y="0"/>
                  </a:lnTo>
                  <a:lnTo>
                    <a:pt x="17050" y="660083"/>
                  </a:lnTo>
                  <a:lnTo>
                    <a:pt x="31909" y="131645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41">
              <a:extLst>
                <a:ext uri="{FF2B5EF4-FFF2-40B4-BE49-F238E27FC236}">
                  <a16:creationId xmlns:a16="http://schemas.microsoft.com/office/drawing/2014/main" id="{F31288B1-4F02-7E65-CB9D-36F5B648A0AF}"/>
                </a:ext>
              </a:extLst>
            </p:cNvPr>
            <p:cNvSpPr/>
            <p:nvPr/>
          </p:nvSpPr>
          <p:spPr>
            <a:xfrm>
              <a:off x="5094408" y="1145413"/>
              <a:ext cx="462151" cy="414217"/>
            </a:xfrm>
            <a:custGeom>
              <a:avLst/>
              <a:gdLst/>
              <a:ahLst/>
              <a:cxnLst/>
              <a:rect l="l" t="t" r="r" b="b"/>
              <a:pathLst>
                <a:path w="462151" h="414217" extrusionOk="0">
                  <a:moveTo>
                    <a:pt x="336747" y="31781"/>
                  </a:moveTo>
                  <a:cubicBezTo>
                    <a:pt x="395230" y="85121"/>
                    <a:pt x="415328" y="176085"/>
                    <a:pt x="415328" y="176085"/>
                  </a:cubicBezTo>
                  <a:cubicBezTo>
                    <a:pt x="415328" y="176085"/>
                    <a:pt x="473144" y="266191"/>
                    <a:pt x="460286" y="316960"/>
                  </a:cubicBezTo>
                  <a:cubicBezTo>
                    <a:pt x="453475" y="346211"/>
                    <a:pt x="432768" y="370271"/>
                    <a:pt x="404850" y="381349"/>
                  </a:cubicBezTo>
                  <a:lnTo>
                    <a:pt x="408946" y="353345"/>
                  </a:lnTo>
                  <a:cubicBezTo>
                    <a:pt x="408946" y="353345"/>
                    <a:pt x="392468" y="389731"/>
                    <a:pt x="332746" y="406781"/>
                  </a:cubicBezTo>
                  <a:cubicBezTo>
                    <a:pt x="273024" y="423830"/>
                    <a:pt x="192728" y="408781"/>
                    <a:pt x="150438" y="389635"/>
                  </a:cubicBezTo>
                  <a:cubicBezTo>
                    <a:pt x="125349" y="378415"/>
                    <a:pt x="103593" y="360899"/>
                    <a:pt x="87287" y="338772"/>
                  </a:cubicBezTo>
                  <a:lnTo>
                    <a:pt x="104527" y="378396"/>
                  </a:lnTo>
                  <a:cubicBezTo>
                    <a:pt x="64503" y="375691"/>
                    <a:pt x="28499" y="353126"/>
                    <a:pt x="8610" y="318293"/>
                  </a:cubicBezTo>
                  <a:cubicBezTo>
                    <a:pt x="-28728" y="257714"/>
                    <a:pt x="66999" y="163988"/>
                    <a:pt x="74618" y="144367"/>
                  </a:cubicBezTo>
                  <a:cubicBezTo>
                    <a:pt x="82239" y="124745"/>
                    <a:pt x="86810" y="-15939"/>
                    <a:pt x="235305" y="1492"/>
                  </a:cubicBezTo>
                  <a:cubicBezTo>
                    <a:pt x="235496" y="1873"/>
                    <a:pt x="296741" y="-4890"/>
                    <a:pt x="336747" y="3178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41">
              <a:extLst>
                <a:ext uri="{FF2B5EF4-FFF2-40B4-BE49-F238E27FC236}">
                  <a16:creationId xmlns:a16="http://schemas.microsoft.com/office/drawing/2014/main" id="{C8C98EC5-3667-3989-987D-FC5F70EB6CC5}"/>
                </a:ext>
              </a:extLst>
            </p:cNvPr>
            <p:cNvSpPr/>
            <p:nvPr/>
          </p:nvSpPr>
          <p:spPr>
            <a:xfrm>
              <a:off x="5494053" y="1303165"/>
              <a:ext cx="81800" cy="220350"/>
            </a:xfrm>
            <a:custGeom>
              <a:avLst/>
              <a:gdLst/>
              <a:ahLst/>
              <a:cxnLst/>
              <a:rect l="l" t="t" r="r" b="b"/>
              <a:pathLst>
                <a:path w="81800" h="220350" extrusionOk="0">
                  <a:moveTo>
                    <a:pt x="26351" y="219024"/>
                  </a:moveTo>
                  <a:cubicBezTo>
                    <a:pt x="42791" y="208957"/>
                    <a:pt x="55745" y="194097"/>
                    <a:pt x="63498" y="176448"/>
                  </a:cubicBezTo>
                  <a:cubicBezTo>
                    <a:pt x="71985" y="159207"/>
                    <a:pt x="74433" y="139615"/>
                    <a:pt x="70452" y="120822"/>
                  </a:cubicBezTo>
                  <a:cubicBezTo>
                    <a:pt x="64032" y="98809"/>
                    <a:pt x="53706" y="78131"/>
                    <a:pt x="39971" y="59766"/>
                  </a:cubicBezTo>
                  <a:cubicBezTo>
                    <a:pt x="27113" y="40145"/>
                    <a:pt x="12730" y="21666"/>
                    <a:pt x="157" y="1569"/>
                  </a:cubicBezTo>
                  <a:cubicBezTo>
                    <a:pt x="-510" y="426"/>
                    <a:pt x="1110" y="-527"/>
                    <a:pt x="1967" y="330"/>
                  </a:cubicBezTo>
                  <a:cubicBezTo>
                    <a:pt x="15807" y="15094"/>
                    <a:pt x="28761" y="30687"/>
                    <a:pt x="40733" y="47003"/>
                  </a:cubicBezTo>
                  <a:cubicBezTo>
                    <a:pt x="52906" y="61824"/>
                    <a:pt x="63327" y="77997"/>
                    <a:pt x="71785" y="95199"/>
                  </a:cubicBezTo>
                  <a:cubicBezTo>
                    <a:pt x="79834" y="111040"/>
                    <a:pt x="83139" y="128870"/>
                    <a:pt x="81310" y="146539"/>
                  </a:cubicBezTo>
                  <a:cubicBezTo>
                    <a:pt x="79024" y="160893"/>
                    <a:pt x="73299" y="174486"/>
                    <a:pt x="64641" y="186163"/>
                  </a:cubicBezTo>
                  <a:cubicBezTo>
                    <a:pt x="53859" y="199060"/>
                    <a:pt x="41438" y="210490"/>
                    <a:pt x="27684" y="220167"/>
                  </a:cubicBezTo>
                  <a:cubicBezTo>
                    <a:pt x="26351" y="220834"/>
                    <a:pt x="25398" y="219501"/>
                    <a:pt x="26351" y="21902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41">
              <a:extLst>
                <a:ext uri="{FF2B5EF4-FFF2-40B4-BE49-F238E27FC236}">
                  <a16:creationId xmlns:a16="http://schemas.microsoft.com/office/drawing/2014/main" id="{9476F078-C7FE-75CA-BD71-D44F5E50ED34}"/>
                </a:ext>
              </a:extLst>
            </p:cNvPr>
            <p:cNvSpPr/>
            <p:nvPr/>
          </p:nvSpPr>
          <p:spPr>
            <a:xfrm>
              <a:off x="5083687" y="1192014"/>
              <a:ext cx="136038" cy="311848"/>
            </a:xfrm>
            <a:custGeom>
              <a:avLst/>
              <a:gdLst/>
              <a:ahLst/>
              <a:cxnLst/>
              <a:rect l="l" t="t" r="r" b="b"/>
              <a:pathLst>
                <a:path w="136038" h="311848" extrusionOk="0">
                  <a:moveTo>
                    <a:pt x="4282" y="208161"/>
                  </a:moveTo>
                  <a:cubicBezTo>
                    <a:pt x="19713" y="155773"/>
                    <a:pt x="64671" y="121007"/>
                    <a:pt x="90960" y="74811"/>
                  </a:cubicBezTo>
                  <a:cubicBezTo>
                    <a:pt x="105247" y="49760"/>
                    <a:pt x="115820" y="22233"/>
                    <a:pt x="134870" y="230"/>
                  </a:cubicBezTo>
                  <a:cubicBezTo>
                    <a:pt x="135346" y="-341"/>
                    <a:pt x="136394" y="230"/>
                    <a:pt x="135918" y="1087"/>
                  </a:cubicBezTo>
                  <a:cubicBezTo>
                    <a:pt x="120392" y="20899"/>
                    <a:pt x="111915" y="44140"/>
                    <a:pt x="101056" y="66524"/>
                  </a:cubicBezTo>
                  <a:cubicBezTo>
                    <a:pt x="89455" y="88755"/>
                    <a:pt x="75663" y="109787"/>
                    <a:pt x="59908" y="129294"/>
                  </a:cubicBezTo>
                  <a:cubicBezTo>
                    <a:pt x="32191" y="165679"/>
                    <a:pt x="-1052" y="208637"/>
                    <a:pt x="7807" y="257405"/>
                  </a:cubicBezTo>
                  <a:cubicBezTo>
                    <a:pt x="11902" y="279884"/>
                    <a:pt x="26380" y="304363"/>
                    <a:pt x="49907" y="310459"/>
                  </a:cubicBezTo>
                  <a:cubicBezTo>
                    <a:pt x="50859" y="310459"/>
                    <a:pt x="50383" y="312174"/>
                    <a:pt x="49907" y="311793"/>
                  </a:cubicBezTo>
                  <a:cubicBezTo>
                    <a:pt x="31076" y="305192"/>
                    <a:pt x="15779" y="291143"/>
                    <a:pt x="7616" y="272931"/>
                  </a:cubicBezTo>
                  <a:cubicBezTo>
                    <a:pt x="-1223" y="252443"/>
                    <a:pt x="-2414" y="229449"/>
                    <a:pt x="4282" y="20816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41">
              <a:extLst>
                <a:ext uri="{FF2B5EF4-FFF2-40B4-BE49-F238E27FC236}">
                  <a16:creationId xmlns:a16="http://schemas.microsoft.com/office/drawing/2014/main" id="{4D0979DB-DF7A-709A-1B94-35C363267199}"/>
                </a:ext>
              </a:extLst>
            </p:cNvPr>
            <p:cNvSpPr/>
            <p:nvPr/>
          </p:nvSpPr>
          <p:spPr>
            <a:xfrm>
              <a:off x="5085623" y="1270658"/>
              <a:ext cx="100606" cy="242132"/>
            </a:xfrm>
            <a:custGeom>
              <a:avLst/>
              <a:gdLst/>
              <a:ahLst/>
              <a:cxnLst/>
              <a:rect l="l" t="t" r="r" b="b"/>
              <a:pathLst>
                <a:path w="100606" h="242132" extrusionOk="0">
                  <a:moveTo>
                    <a:pt x="726" y="143613"/>
                  </a:moveTo>
                  <a:cubicBezTo>
                    <a:pt x="-1693" y="124125"/>
                    <a:pt x="1965" y="104361"/>
                    <a:pt x="11204" y="87035"/>
                  </a:cubicBezTo>
                  <a:cubicBezTo>
                    <a:pt x="21558" y="70547"/>
                    <a:pt x="35369" y="56507"/>
                    <a:pt x="51685" y="45887"/>
                  </a:cubicBezTo>
                  <a:cubicBezTo>
                    <a:pt x="69592" y="32838"/>
                    <a:pt x="88452" y="20360"/>
                    <a:pt x="99310" y="358"/>
                  </a:cubicBezTo>
                  <a:cubicBezTo>
                    <a:pt x="99310" y="-500"/>
                    <a:pt x="100929" y="358"/>
                    <a:pt x="100548" y="1119"/>
                  </a:cubicBezTo>
                  <a:cubicBezTo>
                    <a:pt x="83308" y="34076"/>
                    <a:pt x="48637" y="50554"/>
                    <a:pt x="25872" y="78558"/>
                  </a:cubicBezTo>
                  <a:cubicBezTo>
                    <a:pt x="-131" y="110657"/>
                    <a:pt x="1869" y="155615"/>
                    <a:pt x="22158" y="190096"/>
                  </a:cubicBezTo>
                  <a:cubicBezTo>
                    <a:pt x="35111" y="211041"/>
                    <a:pt x="52790" y="228653"/>
                    <a:pt x="73783" y="241530"/>
                  </a:cubicBezTo>
                  <a:cubicBezTo>
                    <a:pt x="73783" y="241530"/>
                    <a:pt x="73783" y="242292"/>
                    <a:pt x="73783" y="242102"/>
                  </a:cubicBezTo>
                  <a:cubicBezTo>
                    <a:pt x="37779" y="220671"/>
                    <a:pt x="5489" y="186667"/>
                    <a:pt x="726" y="14361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41">
              <a:extLst>
                <a:ext uri="{FF2B5EF4-FFF2-40B4-BE49-F238E27FC236}">
                  <a16:creationId xmlns:a16="http://schemas.microsoft.com/office/drawing/2014/main" id="{812E5313-5F68-E81B-2CE4-BA6B4603197D}"/>
                </a:ext>
              </a:extLst>
            </p:cNvPr>
            <p:cNvSpPr/>
            <p:nvPr/>
          </p:nvSpPr>
          <p:spPr>
            <a:xfrm>
              <a:off x="4888430" y="1536864"/>
              <a:ext cx="483996" cy="539730"/>
            </a:xfrm>
            <a:custGeom>
              <a:avLst/>
              <a:gdLst/>
              <a:ahLst/>
              <a:cxnLst/>
              <a:rect l="l" t="t" r="r" b="b"/>
              <a:pathLst>
                <a:path w="483996" h="539730" extrusionOk="0">
                  <a:moveTo>
                    <a:pt x="482241" y="42285"/>
                  </a:moveTo>
                  <a:cubicBezTo>
                    <a:pt x="470430" y="92577"/>
                    <a:pt x="303457" y="460432"/>
                    <a:pt x="172393" y="519487"/>
                  </a:cubicBezTo>
                  <a:cubicBezTo>
                    <a:pt x="97050" y="553492"/>
                    <a:pt x="-30109" y="560445"/>
                    <a:pt x="6467" y="411474"/>
                  </a:cubicBezTo>
                  <a:cubicBezTo>
                    <a:pt x="30756" y="312509"/>
                    <a:pt x="246307" y="132391"/>
                    <a:pt x="369179" y="33903"/>
                  </a:cubicBezTo>
                  <a:cubicBezTo>
                    <a:pt x="419376" y="-6293"/>
                    <a:pt x="496624" y="-19056"/>
                    <a:pt x="482241" y="42285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41">
              <a:extLst>
                <a:ext uri="{FF2B5EF4-FFF2-40B4-BE49-F238E27FC236}">
                  <a16:creationId xmlns:a16="http://schemas.microsoft.com/office/drawing/2014/main" id="{CED47084-C630-B372-537C-AFDEBD81B958}"/>
                </a:ext>
              </a:extLst>
            </p:cNvPr>
            <p:cNvSpPr/>
            <p:nvPr/>
          </p:nvSpPr>
          <p:spPr>
            <a:xfrm>
              <a:off x="5164550" y="1511199"/>
              <a:ext cx="221907" cy="323886"/>
            </a:xfrm>
            <a:custGeom>
              <a:avLst/>
              <a:gdLst/>
              <a:ahLst/>
              <a:cxnLst/>
              <a:rect l="l" t="t" r="r" b="b"/>
              <a:pathLst>
                <a:path w="221907" h="323886" extrusionOk="0">
                  <a:moveTo>
                    <a:pt x="106394" y="323887"/>
                  </a:moveTo>
                  <a:lnTo>
                    <a:pt x="0" y="134720"/>
                  </a:lnTo>
                  <a:cubicBezTo>
                    <a:pt x="40767" y="96754"/>
                    <a:pt x="83773" y="61254"/>
                    <a:pt x="128778" y="28421"/>
                  </a:cubicBezTo>
                  <a:cubicBezTo>
                    <a:pt x="204978" y="-27395"/>
                    <a:pt x="245936" y="-2821"/>
                    <a:pt x="206883" y="118337"/>
                  </a:cubicBezTo>
                  <a:cubicBezTo>
                    <a:pt x="183299" y="191270"/>
                    <a:pt x="149457" y="260479"/>
                    <a:pt x="106394" y="323887"/>
                  </a:cubicBez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41">
              <a:extLst>
                <a:ext uri="{FF2B5EF4-FFF2-40B4-BE49-F238E27FC236}">
                  <a16:creationId xmlns:a16="http://schemas.microsoft.com/office/drawing/2014/main" id="{80DE1353-30EE-D162-A825-B84C2EB3B4CA}"/>
                </a:ext>
              </a:extLst>
            </p:cNvPr>
            <p:cNvSpPr/>
            <p:nvPr/>
          </p:nvSpPr>
          <p:spPr>
            <a:xfrm>
              <a:off x="5191285" y="1630101"/>
              <a:ext cx="94899" cy="167272"/>
            </a:xfrm>
            <a:custGeom>
              <a:avLst/>
              <a:gdLst/>
              <a:ahLst/>
              <a:cxnLst/>
              <a:rect l="l" t="t" r="r" b="b"/>
              <a:pathLst>
                <a:path w="94899" h="167272" extrusionOk="0">
                  <a:moveTo>
                    <a:pt x="887" y="197"/>
                  </a:moveTo>
                  <a:cubicBezTo>
                    <a:pt x="10412" y="13342"/>
                    <a:pt x="17937" y="27915"/>
                    <a:pt x="26319" y="41821"/>
                  </a:cubicBezTo>
                  <a:cubicBezTo>
                    <a:pt x="34701" y="55728"/>
                    <a:pt x="42226" y="68301"/>
                    <a:pt x="49751" y="81731"/>
                  </a:cubicBezTo>
                  <a:cubicBezTo>
                    <a:pt x="65372" y="109735"/>
                    <a:pt x="80421" y="137929"/>
                    <a:pt x="94899" y="166599"/>
                  </a:cubicBezTo>
                  <a:cubicBezTo>
                    <a:pt x="94899" y="167075"/>
                    <a:pt x="94328" y="167551"/>
                    <a:pt x="94042" y="167075"/>
                  </a:cubicBezTo>
                  <a:cubicBezTo>
                    <a:pt x="77592" y="140024"/>
                    <a:pt x="61533" y="112716"/>
                    <a:pt x="45845" y="85160"/>
                  </a:cubicBezTo>
                  <a:cubicBezTo>
                    <a:pt x="38035" y="71539"/>
                    <a:pt x="30510" y="57633"/>
                    <a:pt x="23081" y="43726"/>
                  </a:cubicBezTo>
                  <a:cubicBezTo>
                    <a:pt x="15651" y="29820"/>
                    <a:pt x="6602" y="15151"/>
                    <a:pt x="30" y="674"/>
                  </a:cubicBezTo>
                  <a:cubicBezTo>
                    <a:pt x="-160" y="197"/>
                    <a:pt x="602" y="-279"/>
                    <a:pt x="887" y="19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41">
              <a:extLst>
                <a:ext uri="{FF2B5EF4-FFF2-40B4-BE49-F238E27FC236}">
                  <a16:creationId xmlns:a16="http://schemas.microsoft.com/office/drawing/2014/main" id="{7CB9EA77-7716-1A52-E66F-44ABD430A6A9}"/>
                </a:ext>
              </a:extLst>
            </p:cNvPr>
            <p:cNvSpPr/>
            <p:nvPr/>
          </p:nvSpPr>
          <p:spPr>
            <a:xfrm>
              <a:off x="5188743" y="1518380"/>
              <a:ext cx="197774" cy="316706"/>
            </a:xfrm>
            <a:custGeom>
              <a:avLst/>
              <a:gdLst/>
              <a:ahLst/>
              <a:cxnLst/>
              <a:rect l="l" t="t" r="r" b="b"/>
              <a:pathLst>
                <a:path w="197774" h="316706" extrusionOk="0">
                  <a:moveTo>
                    <a:pt x="182594" y="111157"/>
                  </a:moveTo>
                  <a:cubicBezTo>
                    <a:pt x="159058" y="184090"/>
                    <a:pt x="125254" y="253308"/>
                    <a:pt x="82201" y="316706"/>
                  </a:cubicBezTo>
                  <a:lnTo>
                    <a:pt x="0" y="170402"/>
                  </a:lnTo>
                  <a:lnTo>
                    <a:pt x="186880" y="0"/>
                  </a:lnTo>
                  <a:cubicBezTo>
                    <a:pt x="201739" y="14288"/>
                    <a:pt x="202406" y="50768"/>
                    <a:pt x="182594" y="11115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41">
              <a:extLst>
                <a:ext uri="{FF2B5EF4-FFF2-40B4-BE49-F238E27FC236}">
                  <a16:creationId xmlns:a16="http://schemas.microsoft.com/office/drawing/2014/main" id="{76B18F2B-F38D-09A4-3B9B-D99B4D4419E0}"/>
                </a:ext>
              </a:extLst>
            </p:cNvPr>
            <p:cNvSpPr/>
            <p:nvPr/>
          </p:nvSpPr>
          <p:spPr>
            <a:xfrm>
              <a:off x="5182188" y="1492196"/>
              <a:ext cx="498331" cy="541105"/>
            </a:xfrm>
            <a:custGeom>
              <a:avLst/>
              <a:gdLst/>
              <a:ahLst/>
              <a:cxnLst/>
              <a:rect l="l" t="t" r="r" b="b"/>
              <a:pathLst>
                <a:path w="498331" h="541105" extrusionOk="0">
                  <a:moveTo>
                    <a:pt x="29606" y="417280"/>
                  </a:moveTo>
                  <a:lnTo>
                    <a:pt x="6174" y="541105"/>
                  </a:lnTo>
                  <a:lnTo>
                    <a:pt x="498331" y="540248"/>
                  </a:lnTo>
                  <a:cubicBezTo>
                    <a:pt x="498331" y="540248"/>
                    <a:pt x="407939" y="165439"/>
                    <a:pt x="290210" y="40662"/>
                  </a:cubicBezTo>
                  <a:cubicBezTo>
                    <a:pt x="236679" y="-16488"/>
                    <a:pt x="184578" y="-6963"/>
                    <a:pt x="140477" y="29708"/>
                  </a:cubicBezTo>
                  <a:cubicBezTo>
                    <a:pt x="130476" y="38090"/>
                    <a:pt x="17986" y="228019"/>
                    <a:pt x="2460" y="292408"/>
                  </a:cubicBezTo>
                  <a:cubicBezTo>
                    <a:pt x="-10113" y="344986"/>
                    <a:pt x="29606" y="417280"/>
                    <a:pt x="29606" y="417280"/>
                  </a:cubicBez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41">
              <a:extLst>
                <a:ext uri="{FF2B5EF4-FFF2-40B4-BE49-F238E27FC236}">
                  <a16:creationId xmlns:a16="http://schemas.microsoft.com/office/drawing/2014/main" id="{08D6E56F-F931-79C9-CEF8-B5FCEA93723E}"/>
                </a:ext>
              </a:extLst>
            </p:cNvPr>
            <p:cNvSpPr/>
            <p:nvPr/>
          </p:nvSpPr>
          <p:spPr>
            <a:xfrm>
              <a:off x="5234177" y="1892041"/>
              <a:ext cx="128400" cy="17530"/>
            </a:xfrm>
            <a:custGeom>
              <a:avLst/>
              <a:gdLst/>
              <a:ahLst/>
              <a:cxnLst/>
              <a:rect l="l" t="t" r="r" b="b"/>
              <a:pathLst>
                <a:path w="128400" h="17530" extrusionOk="0">
                  <a:moveTo>
                    <a:pt x="127635" y="4"/>
                  </a:moveTo>
                  <a:cubicBezTo>
                    <a:pt x="106147" y="-91"/>
                    <a:pt x="84687" y="1433"/>
                    <a:pt x="63437" y="4576"/>
                  </a:cubicBezTo>
                  <a:cubicBezTo>
                    <a:pt x="52959" y="6291"/>
                    <a:pt x="42577" y="8481"/>
                    <a:pt x="32195" y="10863"/>
                  </a:cubicBezTo>
                  <a:cubicBezTo>
                    <a:pt x="26956" y="12006"/>
                    <a:pt x="21812" y="13053"/>
                    <a:pt x="16574" y="14006"/>
                  </a:cubicBezTo>
                  <a:cubicBezTo>
                    <a:pt x="11135" y="15206"/>
                    <a:pt x="5572" y="15749"/>
                    <a:pt x="0" y="15625"/>
                  </a:cubicBezTo>
                  <a:lnTo>
                    <a:pt x="0" y="16387"/>
                  </a:lnTo>
                  <a:cubicBezTo>
                    <a:pt x="5201" y="17149"/>
                    <a:pt x="10459" y="17530"/>
                    <a:pt x="15716" y="17530"/>
                  </a:cubicBezTo>
                  <a:cubicBezTo>
                    <a:pt x="20822" y="17387"/>
                    <a:pt x="25918" y="16911"/>
                    <a:pt x="30956" y="16101"/>
                  </a:cubicBezTo>
                  <a:cubicBezTo>
                    <a:pt x="41624" y="14482"/>
                    <a:pt x="52292" y="12387"/>
                    <a:pt x="62960" y="10672"/>
                  </a:cubicBezTo>
                  <a:cubicBezTo>
                    <a:pt x="84487" y="7148"/>
                    <a:pt x="106109" y="3719"/>
                    <a:pt x="127826" y="1814"/>
                  </a:cubicBezTo>
                  <a:cubicBezTo>
                    <a:pt x="128311" y="1604"/>
                    <a:pt x="128531" y="1042"/>
                    <a:pt x="128321" y="566"/>
                  </a:cubicBezTo>
                  <a:cubicBezTo>
                    <a:pt x="128197" y="271"/>
                    <a:pt x="127940" y="61"/>
                    <a:pt x="127635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41">
              <a:extLst>
                <a:ext uri="{FF2B5EF4-FFF2-40B4-BE49-F238E27FC236}">
                  <a16:creationId xmlns:a16="http://schemas.microsoft.com/office/drawing/2014/main" id="{25A83D11-C764-6D78-B1E4-A2116B9A3023}"/>
                </a:ext>
              </a:extLst>
            </p:cNvPr>
            <p:cNvSpPr/>
            <p:nvPr/>
          </p:nvSpPr>
          <p:spPr>
            <a:xfrm>
              <a:off x="5306949" y="1907476"/>
              <a:ext cx="106943" cy="9664"/>
            </a:xfrm>
            <a:custGeom>
              <a:avLst/>
              <a:gdLst/>
              <a:ahLst/>
              <a:cxnLst/>
              <a:rect l="l" t="t" r="r" b="b"/>
              <a:pathLst>
                <a:path w="106943" h="9664" extrusionOk="0">
                  <a:moveTo>
                    <a:pt x="105728" y="8287"/>
                  </a:moveTo>
                  <a:cubicBezTo>
                    <a:pt x="88354" y="4810"/>
                    <a:pt x="70799" y="2324"/>
                    <a:pt x="53149" y="857"/>
                  </a:cubicBezTo>
                  <a:cubicBezTo>
                    <a:pt x="44291" y="191"/>
                    <a:pt x="35528" y="0"/>
                    <a:pt x="26670" y="0"/>
                  </a:cubicBezTo>
                  <a:cubicBezTo>
                    <a:pt x="22479" y="0"/>
                    <a:pt x="18193" y="0"/>
                    <a:pt x="14002" y="0"/>
                  </a:cubicBezTo>
                  <a:cubicBezTo>
                    <a:pt x="9811" y="0"/>
                    <a:pt x="4477" y="953"/>
                    <a:pt x="0" y="1048"/>
                  </a:cubicBezTo>
                  <a:lnTo>
                    <a:pt x="0" y="1810"/>
                  </a:lnTo>
                  <a:cubicBezTo>
                    <a:pt x="4381" y="1810"/>
                    <a:pt x="8763" y="2572"/>
                    <a:pt x="13145" y="2953"/>
                  </a:cubicBezTo>
                  <a:cubicBezTo>
                    <a:pt x="17526" y="3334"/>
                    <a:pt x="22003" y="3429"/>
                    <a:pt x="26384" y="3810"/>
                  </a:cubicBezTo>
                  <a:lnTo>
                    <a:pt x="52769" y="5525"/>
                  </a:lnTo>
                  <a:cubicBezTo>
                    <a:pt x="70485" y="6572"/>
                    <a:pt x="88011" y="7811"/>
                    <a:pt x="105632" y="9430"/>
                  </a:cubicBezTo>
                  <a:cubicBezTo>
                    <a:pt x="105928" y="9735"/>
                    <a:pt x="106404" y="9744"/>
                    <a:pt x="106709" y="9449"/>
                  </a:cubicBezTo>
                  <a:cubicBezTo>
                    <a:pt x="107013" y="9154"/>
                    <a:pt x="107023" y="8677"/>
                    <a:pt x="106728" y="8373"/>
                  </a:cubicBezTo>
                  <a:cubicBezTo>
                    <a:pt x="106461" y="8096"/>
                    <a:pt x="106032" y="8058"/>
                    <a:pt x="105728" y="828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41">
              <a:extLst>
                <a:ext uri="{FF2B5EF4-FFF2-40B4-BE49-F238E27FC236}">
                  <a16:creationId xmlns:a16="http://schemas.microsoft.com/office/drawing/2014/main" id="{A92832B6-61E9-24BB-E6CD-0CC4551F9089}"/>
                </a:ext>
              </a:extLst>
            </p:cNvPr>
            <p:cNvSpPr/>
            <p:nvPr/>
          </p:nvSpPr>
          <p:spPr>
            <a:xfrm>
              <a:off x="5419819" y="1515548"/>
              <a:ext cx="362990" cy="572072"/>
            </a:xfrm>
            <a:custGeom>
              <a:avLst/>
              <a:gdLst/>
              <a:ahLst/>
              <a:cxnLst/>
              <a:rect l="l" t="t" r="r" b="b"/>
              <a:pathLst>
                <a:path w="362990" h="572072" extrusionOk="0">
                  <a:moveTo>
                    <a:pt x="6668" y="85318"/>
                  </a:moveTo>
                  <a:cubicBezTo>
                    <a:pt x="19241" y="135038"/>
                    <a:pt x="120968" y="496227"/>
                    <a:pt x="120111" y="514800"/>
                  </a:cubicBezTo>
                  <a:cubicBezTo>
                    <a:pt x="120111" y="514800"/>
                    <a:pt x="323946" y="638625"/>
                    <a:pt x="360998" y="522134"/>
                  </a:cubicBezTo>
                  <a:cubicBezTo>
                    <a:pt x="385096" y="445934"/>
                    <a:pt x="184595" y="125704"/>
                    <a:pt x="84773" y="29502"/>
                  </a:cubicBezTo>
                  <a:cubicBezTo>
                    <a:pt x="38005" y="-14694"/>
                    <a:pt x="-19811" y="-18981"/>
                    <a:pt x="6668" y="85318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41">
              <a:extLst>
                <a:ext uri="{FF2B5EF4-FFF2-40B4-BE49-F238E27FC236}">
                  <a16:creationId xmlns:a16="http://schemas.microsoft.com/office/drawing/2014/main" id="{C72D2540-A954-4A69-DE2F-6AB7AEFC5F40}"/>
                </a:ext>
              </a:extLst>
            </p:cNvPr>
            <p:cNvSpPr/>
            <p:nvPr/>
          </p:nvSpPr>
          <p:spPr>
            <a:xfrm>
              <a:off x="5412843" y="1506680"/>
              <a:ext cx="265104" cy="246871"/>
            </a:xfrm>
            <a:custGeom>
              <a:avLst/>
              <a:gdLst/>
              <a:ahLst/>
              <a:cxnLst/>
              <a:rect l="l" t="t" r="r" b="b"/>
              <a:pathLst>
                <a:path w="265104" h="246871" extrusionOk="0">
                  <a:moveTo>
                    <a:pt x="265104" y="227822"/>
                  </a:moveTo>
                  <a:lnTo>
                    <a:pt x="48887" y="246872"/>
                  </a:lnTo>
                  <a:cubicBezTo>
                    <a:pt x="30990" y="194113"/>
                    <a:pt x="16293" y="140325"/>
                    <a:pt x="4882" y="85804"/>
                  </a:cubicBezTo>
                  <a:cubicBezTo>
                    <a:pt x="-14645" y="-6588"/>
                    <a:pt x="24598" y="-33925"/>
                    <a:pt x="119182" y="51514"/>
                  </a:cubicBezTo>
                  <a:cubicBezTo>
                    <a:pt x="175912" y="103092"/>
                    <a:pt x="225042" y="162452"/>
                    <a:pt x="265104" y="227822"/>
                  </a:cubicBez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41">
              <a:extLst>
                <a:ext uri="{FF2B5EF4-FFF2-40B4-BE49-F238E27FC236}">
                  <a16:creationId xmlns:a16="http://schemas.microsoft.com/office/drawing/2014/main" id="{8C2CBB1B-173B-0AC1-537B-3010CE5A3354}"/>
                </a:ext>
              </a:extLst>
            </p:cNvPr>
            <p:cNvSpPr/>
            <p:nvPr/>
          </p:nvSpPr>
          <p:spPr>
            <a:xfrm>
              <a:off x="5458396" y="1704879"/>
              <a:ext cx="191262" cy="18195"/>
            </a:xfrm>
            <a:custGeom>
              <a:avLst/>
              <a:gdLst/>
              <a:ahLst/>
              <a:cxnLst/>
              <a:rect l="l" t="t" r="r" b="b"/>
              <a:pathLst>
                <a:path w="191262" h="18195" extrusionOk="0">
                  <a:moveTo>
                    <a:pt x="476" y="17240"/>
                  </a:moveTo>
                  <a:cubicBezTo>
                    <a:pt x="16288" y="14002"/>
                    <a:pt x="32766" y="13049"/>
                    <a:pt x="48863" y="11144"/>
                  </a:cubicBezTo>
                  <a:cubicBezTo>
                    <a:pt x="64961" y="9239"/>
                    <a:pt x="79534" y="7525"/>
                    <a:pt x="94869" y="6191"/>
                  </a:cubicBezTo>
                  <a:cubicBezTo>
                    <a:pt x="126873" y="3429"/>
                    <a:pt x="158687" y="1429"/>
                    <a:pt x="190786" y="0"/>
                  </a:cubicBezTo>
                  <a:cubicBezTo>
                    <a:pt x="191053" y="0"/>
                    <a:pt x="191262" y="209"/>
                    <a:pt x="191262" y="476"/>
                  </a:cubicBezTo>
                  <a:cubicBezTo>
                    <a:pt x="191262" y="743"/>
                    <a:pt x="191053" y="952"/>
                    <a:pt x="190786" y="952"/>
                  </a:cubicBezTo>
                  <a:cubicBezTo>
                    <a:pt x="159353" y="4858"/>
                    <a:pt x="127826" y="8192"/>
                    <a:pt x="96298" y="11239"/>
                  </a:cubicBezTo>
                  <a:cubicBezTo>
                    <a:pt x="80581" y="12763"/>
                    <a:pt x="64865" y="13811"/>
                    <a:pt x="49149" y="14954"/>
                  </a:cubicBezTo>
                  <a:cubicBezTo>
                    <a:pt x="33433" y="16097"/>
                    <a:pt x="16669" y="18288"/>
                    <a:pt x="476" y="18193"/>
                  </a:cubicBezTo>
                  <a:cubicBezTo>
                    <a:pt x="210" y="18193"/>
                    <a:pt x="0" y="17983"/>
                    <a:pt x="0" y="17717"/>
                  </a:cubicBezTo>
                  <a:cubicBezTo>
                    <a:pt x="0" y="17450"/>
                    <a:pt x="210" y="17240"/>
                    <a:pt x="476" y="1724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41">
              <a:extLst>
                <a:ext uri="{FF2B5EF4-FFF2-40B4-BE49-F238E27FC236}">
                  <a16:creationId xmlns:a16="http://schemas.microsoft.com/office/drawing/2014/main" id="{760E9478-74E2-F68D-4D81-2C21DF390D97}"/>
                </a:ext>
              </a:extLst>
            </p:cNvPr>
            <p:cNvSpPr/>
            <p:nvPr/>
          </p:nvSpPr>
          <p:spPr>
            <a:xfrm>
              <a:off x="5430678" y="1664303"/>
              <a:ext cx="38841" cy="91725"/>
            </a:xfrm>
            <a:custGeom>
              <a:avLst/>
              <a:gdLst/>
              <a:ahLst/>
              <a:cxnLst/>
              <a:rect l="l" t="t" r="r" b="b"/>
              <a:pathLst>
                <a:path w="38841" h="91725" extrusionOk="0">
                  <a:moveTo>
                    <a:pt x="21336" y="69247"/>
                  </a:moveTo>
                  <a:cubicBezTo>
                    <a:pt x="18764" y="61722"/>
                    <a:pt x="16478" y="54197"/>
                    <a:pt x="14288" y="46577"/>
                  </a:cubicBezTo>
                  <a:cubicBezTo>
                    <a:pt x="14288" y="45053"/>
                    <a:pt x="13430" y="43434"/>
                    <a:pt x="12954" y="41910"/>
                  </a:cubicBezTo>
                  <a:cubicBezTo>
                    <a:pt x="8163" y="33223"/>
                    <a:pt x="3839" y="24289"/>
                    <a:pt x="0" y="15145"/>
                  </a:cubicBezTo>
                  <a:cubicBezTo>
                    <a:pt x="0" y="15145"/>
                    <a:pt x="0" y="14573"/>
                    <a:pt x="476" y="15145"/>
                  </a:cubicBezTo>
                  <a:cubicBezTo>
                    <a:pt x="4334" y="21698"/>
                    <a:pt x="7868" y="28432"/>
                    <a:pt x="11049" y="35338"/>
                  </a:cubicBezTo>
                  <a:cubicBezTo>
                    <a:pt x="7591" y="23727"/>
                    <a:pt x="4791" y="11925"/>
                    <a:pt x="2667" y="0"/>
                  </a:cubicBezTo>
                  <a:cubicBezTo>
                    <a:pt x="2667" y="0"/>
                    <a:pt x="2667" y="0"/>
                    <a:pt x="3238" y="0"/>
                  </a:cubicBezTo>
                  <a:cubicBezTo>
                    <a:pt x="8572" y="14954"/>
                    <a:pt x="12763" y="30194"/>
                    <a:pt x="17812" y="45339"/>
                  </a:cubicBezTo>
                  <a:cubicBezTo>
                    <a:pt x="20193" y="52578"/>
                    <a:pt x="30956" y="88868"/>
                    <a:pt x="31337" y="88868"/>
                  </a:cubicBezTo>
                  <a:cubicBezTo>
                    <a:pt x="33585" y="88716"/>
                    <a:pt x="35852" y="88716"/>
                    <a:pt x="38100" y="88868"/>
                  </a:cubicBezTo>
                  <a:cubicBezTo>
                    <a:pt x="39434" y="88868"/>
                    <a:pt x="38671" y="89440"/>
                    <a:pt x="38100" y="89535"/>
                  </a:cubicBezTo>
                  <a:lnTo>
                    <a:pt x="28575" y="91726"/>
                  </a:lnTo>
                  <a:cubicBezTo>
                    <a:pt x="28575" y="91726"/>
                    <a:pt x="23527" y="75533"/>
                    <a:pt x="21336" y="6924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41">
              <a:extLst>
                <a:ext uri="{FF2B5EF4-FFF2-40B4-BE49-F238E27FC236}">
                  <a16:creationId xmlns:a16="http://schemas.microsoft.com/office/drawing/2014/main" id="{640E4E8A-0D2E-2E53-E9FB-CCB3B32ACDA9}"/>
                </a:ext>
              </a:extLst>
            </p:cNvPr>
            <p:cNvSpPr/>
            <p:nvPr/>
          </p:nvSpPr>
          <p:spPr>
            <a:xfrm>
              <a:off x="4877406" y="1564748"/>
              <a:ext cx="246455" cy="510540"/>
            </a:xfrm>
            <a:custGeom>
              <a:avLst/>
              <a:gdLst/>
              <a:ahLst/>
              <a:cxnLst/>
              <a:rect l="l" t="t" r="r" b="b"/>
              <a:pathLst>
                <a:path w="246455" h="510540" extrusionOk="0">
                  <a:moveTo>
                    <a:pt x="36922" y="44977"/>
                  </a:moveTo>
                  <a:cubicBezTo>
                    <a:pt x="54352" y="25927"/>
                    <a:pt x="235708" y="-24079"/>
                    <a:pt x="241233" y="13830"/>
                  </a:cubicBezTo>
                  <a:cubicBezTo>
                    <a:pt x="268570" y="199853"/>
                    <a:pt x="182749" y="435597"/>
                    <a:pt x="119123" y="491604"/>
                  </a:cubicBezTo>
                  <a:cubicBezTo>
                    <a:pt x="64068" y="539991"/>
                    <a:pt x="20729" y="485699"/>
                    <a:pt x="4060" y="439883"/>
                  </a:cubicBezTo>
                  <a:cubicBezTo>
                    <a:pt x="-11084" y="397973"/>
                    <a:pt x="19777" y="64027"/>
                    <a:pt x="36922" y="44977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41">
              <a:extLst>
                <a:ext uri="{FF2B5EF4-FFF2-40B4-BE49-F238E27FC236}">
                  <a16:creationId xmlns:a16="http://schemas.microsoft.com/office/drawing/2014/main" id="{629488F4-A3A3-4ADE-B0F2-1F6D0F416B8B}"/>
                </a:ext>
              </a:extLst>
            </p:cNvPr>
            <p:cNvSpPr/>
            <p:nvPr/>
          </p:nvSpPr>
          <p:spPr>
            <a:xfrm>
              <a:off x="4878579" y="1284407"/>
              <a:ext cx="258538" cy="383325"/>
            </a:xfrm>
            <a:custGeom>
              <a:avLst/>
              <a:gdLst/>
              <a:ahLst/>
              <a:cxnLst/>
              <a:rect l="l" t="t" r="r" b="b"/>
              <a:pathLst>
                <a:path w="258538" h="383325" extrusionOk="0">
                  <a:moveTo>
                    <a:pt x="29844" y="383325"/>
                  </a:moveTo>
                  <a:cubicBezTo>
                    <a:pt x="29844" y="383325"/>
                    <a:pt x="21271" y="365132"/>
                    <a:pt x="3936" y="289313"/>
                  </a:cubicBezTo>
                  <a:cubicBezTo>
                    <a:pt x="-14333" y="182948"/>
                    <a:pt x="32006" y="75839"/>
                    <a:pt x="122046" y="16327"/>
                  </a:cubicBezTo>
                  <a:cubicBezTo>
                    <a:pt x="169671" y="-16249"/>
                    <a:pt x="213771" y="3182"/>
                    <a:pt x="169671" y="45854"/>
                  </a:cubicBezTo>
                  <a:cubicBezTo>
                    <a:pt x="138810" y="75858"/>
                    <a:pt x="114806" y="94051"/>
                    <a:pt x="107568" y="106719"/>
                  </a:cubicBezTo>
                  <a:cubicBezTo>
                    <a:pt x="107568" y="106719"/>
                    <a:pt x="173099" y="100147"/>
                    <a:pt x="198246" y="128912"/>
                  </a:cubicBezTo>
                  <a:cubicBezTo>
                    <a:pt x="220210" y="154058"/>
                    <a:pt x="240355" y="180728"/>
                    <a:pt x="258539" y="208732"/>
                  </a:cubicBezTo>
                  <a:cubicBezTo>
                    <a:pt x="254205" y="213275"/>
                    <a:pt x="249557" y="217504"/>
                    <a:pt x="244632" y="221400"/>
                  </a:cubicBezTo>
                  <a:cubicBezTo>
                    <a:pt x="244632" y="221400"/>
                    <a:pt x="268064" y="290647"/>
                    <a:pt x="243394" y="338748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41">
              <a:extLst>
                <a:ext uri="{FF2B5EF4-FFF2-40B4-BE49-F238E27FC236}">
                  <a16:creationId xmlns:a16="http://schemas.microsoft.com/office/drawing/2014/main" id="{A7223061-EFFA-8EC9-34D5-92ADBD3C959C}"/>
                </a:ext>
              </a:extLst>
            </p:cNvPr>
            <p:cNvSpPr/>
            <p:nvPr/>
          </p:nvSpPr>
          <p:spPr>
            <a:xfrm>
              <a:off x="4879181" y="1333485"/>
              <a:ext cx="312753" cy="204979"/>
            </a:xfrm>
            <a:custGeom>
              <a:avLst/>
              <a:gdLst/>
              <a:ahLst/>
              <a:cxnLst/>
              <a:rect l="l" t="t" r="r" b="b"/>
              <a:pathLst>
                <a:path w="312753" h="204979" extrusionOk="0">
                  <a:moveTo>
                    <a:pt x="0" y="188324"/>
                  </a:moveTo>
                  <a:cubicBezTo>
                    <a:pt x="13335" y="163463"/>
                    <a:pt x="42577" y="111266"/>
                    <a:pt x="81344" y="76976"/>
                  </a:cubicBezTo>
                  <a:cubicBezTo>
                    <a:pt x="124396" y="38876"/>
                    <a:pt x="217551" y="-23131"/>
                    <a:pt x="245459" y="8873"/>
                  </a:cubicBezTo>
                  <a:cubicBezTo>
                    <a:pt x="265843" y="32399"/>
                    <a:pt x="232315" y="59165"/>
                    <a:pt x="232315" y="59165"/>
                  </a:cubicBezTo>
                  <a:cubicBezTo>
                    <a:pt x="232315" y="59165"/>
                    <a:pt x="276225" y="41734"/>
                    <a:pt x="290036" y="66975"/>
                  </a:cubicBezTo>
                  <a:cubicBezTo>
                    <a:pt x="302609" y="90026"/>
                    <a:pt x="275463" y="109171"/>
                    <a:pt x="275463" y="109171"/>
                  </a:cubicBezTo>
                  <a:cubicBezTo>
                    <a:pt x="275463" y="109171"/>
                    <a:pt x="304038" y="103170"/>
                    <a:pt x="311753" y="127649"/>
                  </a:cubicBezTo>
                  <a:cubicBezTo>
                    <a:pt x="321278" y="157177"/>
                    <a:pt x="260032" y="164892"/>
                    <a:pt x="243745" y="203087"/>
                  </a:cubicBezTo>
                  <a:cubicBezTo>
                    <a:pt x="240125" y="211660"/>
                    <a:pt x="0" y="188324"/>
                    <a:pt x="0" y="188324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41">
              <a:extLst>
                <a:ext uri="{FF2B5EF4-FFF2-40B4-BE49-F238E27FC236}">
                  <a16:creationId xmlns:a16="http://schemas.microsoft.com/office/drawing/2014/main" id="{B4225450-95F3-1C97-592D-0FEE8393051A}"/>
                </a:ext>
              </a:extLst>
            </p:cNvPr>
            <p:cNvSpPr/>
            <p:nvPr/>
          </p:nvSpPr>
          <p:spPr>
            <a:xfrm>
              <a:off x="4993722" y="1393316"/>
              <a:ext cx="118553" cy="70770"/>
            </a:xfrm>
            <a:custGeom>
              <a:avLst/>
              <a:gdLst/>
              <a:ahLst/>
              <a:cxnLst/>
              <a:rect l="l" t="t" r="r" b="b"/>
              <a:pathLst>
                <a:path w="118553" h="70770" extrusionOk="0">
                  <a:moveTo>
                    <a:pt x="45" y="70295"/>
                  </a:moveTo>
                  <a:cubicBezTo>
                    <a:pt x="30992" y="35481"/>
                    <a:pt x="71835" y="10954"/>
                    <a:pt x="117107" y="0"/>
                  </a:cubicBezTo>
                  <a:cubicBezTo>
                    <a:pt x="118346" y="0"/>
                    <a:pt x="119107" y="0"/>
                    <a:pt x="118060" y="952"/>
                  </a:cubicBezTo>
                  <a:cubicBezTo>
                    <a:pt x="76102" y="19317"/>
                    <a:pt x="36564" y="42758"/>
                    <a:pt x="331" y="70771"/>
                  </a:cubicBezTo>
                  <a:cubicBezTo>
                    <a:pt x="331" y="70771"/>
                    <a:pt x="-145" y="70580"/>
                    <a:pt x="45" y="7029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41">
              <a:extLst>
                <a:ext uri="{FF2B5EF4-FFF2-40B4-BE49-F238E27FC236}">
                  <a16:creationId xmlns:a16="http://schemas.microsoft.com/office/drawing/2014/main" id="{93A613E5-D80D-D650-B797-A43278B4592F}"/>
                </a:ext>
              </a:extLst>
            </p:cNvPr>
            <p:cNvSpPr/>
            <p:nvPr/>
          </p:nvSpPr>
          <p:spPr>
            <a:xfrm>
              <a:off x="5032971" y="1441704"/>
              <a:ext cx="122551" cy="63722"/>
            </a:xfrm>
            <a:custGeom>
              <a:avLst/>
              <a:gdLst/>
              <a:ahLst/>
              <a:cxnLst/>
              <a:rect l="l" t="t" r="r" b="b"/>
              <a:pathLst>
                <a:path w="122551" h="63722" extrusionOk="0">
                  <a:moveTo>
                    <a:pt x="39" y="63246"/>
                  </a:moveTo>
                  <a:cubicBezTo>
                    <a:pt x="16136" y="46292"/>
                    <a:pt x="69095" y="8572"/>
                    <a:pt x="121197" y="0"/>
                  </a:cubicBezTo>
                  <a:cubicBezTo>
                    <a:pt x="122340" y="0"/>
                    <a:pt x="123102" y="667"/>
                    <a:pt x="122054" y="1048"/>
                  </a:cubicBezTo>
                  <a:cubicBezTo>
                    <a:pt x="79249" y="17231"/>
                    <a:pt x="38444" y="38262"/>
                    <a:pt x="420" y="63722"/>
                  </a:cubicBezTo>
                  <a:cubicBezTo>
                    <a:pt x="420" y="63722"/>
                    <a:pt x="-152" y="63246"/>
                    <a:pt x="39" y="6324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41">
              <a:extLst>
                <a:ext uri="{FF2B5EF4-FFF2-40B4-BE49-F238E27FC236}">
                  <a16:creationId xmlns:a16="http://schemas.microsoft.com/office/drawing/2014/main" id="{45ABA689-228A-00F3-F4FE-F726D51CD6E5}"/>
                </a:ext>
              </a:extLst>
            </p:cNvPr>
            <p:cNvSpPr/>
            <p:nvPr/>
          </p:nvSpPr>
          <p:spPr>
            <a:xfrm>
              <a:off x="4921662" y="1281594"/>
              <a:ext cx="272197" cy="290982"/>
            </a:xfrm>
            <a:custGeom>
              <a:avLst/>
              <a:gdLst/>
              <a:ahLst/>
              <a:cxnLst/>
              <a:rect l="l" t="t" r="r" b="b"/>
              <a:pathLst>
                <a:path w="272197" h="290982" extrusionOk="0">
                  <a:moveTo>
                    <a:pt x="0" y="98768"/>
                  </a:moveTo>
                  <a:cubicBezTo>
                    <a:pt x="14002" y="76851"/>
                    <a:pt x="30671" y="56763"/>
                    <a:pt x="49625" y="38951"/>
                  </a:cubicBezTo>
                  <a:cubicBezTo>
                    <a:pt x="68266" y="20311"/>
                    <a:pt x="91650" y="7138"/>
                    <a:pt x="117253" y="851"/>
                  </a:cubicBezTo>
                  <a:cubicBezTo>
                    <a:pt x="124006" y="-749"/>
                    <a:pt x="131102" y="-82"/>
                    <a:pt x="137446" y="2756"/>
                  </a:cubicBezTo>
                  <a:cubicBezTo>
                    <a:pt x="140770" y="4509"/>
                    <a:pt x="143294" y="7481"/>
                    <a:pt x="144494" y="11043"/>
                  </a:cubicBezTo>
                  <a:cubicBezTo>
                    <a:pt x="145723" y="14358"/>
                    <a:pt x="146218" y="17901"/>
                    <a:pt x="145923" y="21425"/>
                  </a:cubicBezTo>
                  <a:cubicBezTo>
                    <a:pt x="145285" y="28426"/>
                    <a:pt x="142523" y="35075"/>
                    <a:pt x="138017" y="40475"/>
                  </a:cubicBezTo>
                  <a:cubicBezTo>
                    <a:pt x="133883" y="45705"/>
                    <a:pt x="129150" y="50439"/>
                    <a:pt x="123920" y="54572"/>
                  </a:cubicBezTo>
                  <a:cubicBezTo>
                    <a:pt x="114395" y="62859"/>
                    <a:pt x="104870" y="71622"/>
                    <a:pt x="95345" y="80480"/>
                  </a:cubicBezTo>
                  <a:lnTo>
                    <a:pt x="81534" y="94006"/>
                  </a:lnTo>
                  <a:cubicBezTo>
                    <a:pt x="77000" y="98378"/>
                    <a:pt x="72742" y="103026"/>
                    <a:pt x="68771" y="107912"/>
                  </a:cubicBezTo>
                  <a:lnTo>
                    <a:pt x="65151" y="104293"/>
                  </a:lnTo>
                  <a:cubicBezTo>
                    <a:pt x="80201" y="94768"/>
                    <a:pt x="95250" y="85243"/>
                    <a:pt x="110680" y="76766"/>
                  </a:cubicBezTo>
                  <a:cubicBezTo>
                    <a:pt x="125921" y="67593"/>
                    <a:pt x="141846" y="59602"/>
                    <a:pt x="158305" y="52858"/>
                  </a:cubicBezTo>
                  <a:cubicBezTo>
                    <a:pt x="167069" y="49648"/>
                    <a:pt x="176489" y="48638"/>
                    <a:pt x="185738" y="49905"/>
                  </a:cubicBezTo>
                  <a:cubicBezTo>
                    <a:pt x="195482" y="50810"/>
                    <a:pt x="204340" y="55973"/>
                    <a:pt x="209931" y="64002"/>
                  </a:cubicBezTo>
                  <a:cubicBezTo>
                    <a:pt x="212474" y="68346"/>
                    <a:pt x="213541" y="73384"/>
                    <a:pt x="212979" y="78385"/>
                  </a:cubicBezTo>
                  <a:cubicBezTo>
                    <a:pt x="212417" y="83138"/>
                    <a:pt x="210931" y="87729"/>
                    <a:pt x="208597" y="91910"/>
                  </a:cubicBezTo>
                  <a:cubicBezTo>
                    <a:pt x="204054" y="99835"/>
                    <a:pt x="198339" y="107027"/>
                    <a:pt x="191643" y="113246"/>
                  </a:cubicBezTo>
                  <a:lnTo>
                    <a:pt x="188976" y="108960"/>
                  </a:lnTo>
                  <a:cubicBezTo>
                    <a:pt x="198025" y="105893"/>
                    <a:pt x="207445" y="104036"/>
                    <a:pt x="216979" y="103436"/>
                  </a:cubicBezTo>
                  <a:cubicBezTo>
                    <a:pt x="221857" y="103093"/>
                    <a:pt x="226762" y="103407"/>
                    <a:pt x="231553" y="104388"/>
                  </a:cubicBezTo>
                  <a:cubicBezTo>
                    <a:pt x="236592" y="105360"/>
                    <a:pt x="241240" y="107741"/>
                    <a:pt x="244983" y="111246"/>
                  </a:cubicBezTo>
                  <a:cubicBezTo>
                    <a:pt x="248526" y="114999"/>
                    <a:pt x="250908" y="119695"/>
                    <a:pt x="251841" y="124772"/>
                  </a:cubicBezTo>
                  <a:cubicBezTo>
                    <a:pt x="253032" y="129648"/>
                    <a:pt x="253032" y="134754"/>
                    <a:pt x="251841" y="139631"/>
                  </a:cubicBezTo>
                  <a:cubicBezTo>
                    <a:pt x="248907" y="149060"/>
                    <a:pt x="242992" y="157281"/>
                    <a:pt x="234982" y="163062"/>
                  </a:cubicBezTo>
                  <a:lnTo>
                    <a:pt x="233458" y="159443"/>
                  </a:lnTo>
                  <a:cubicBezTo>
                    <a:pt x="239516" y="158757"/>
                    <a:pt x="245650" y="159176"/>
                    <a:pt x="251555" y="160681"/>
                  </a:cubicBezTo>
                  <a:cubicBezTo>
                    <a:pt x="257651" y="162014"/>
                    <a:pt x="263128" y="165377"/>
                    <a:pt x="267081" y="170206"/>
                  </a:cubicBezTo>
                  <a:cubicBezTo>
                    <a:pt x="268862" y="172749"/>
                    <a:pt x="270177" y="175588"/>
                    <a:pt x="270986" y="178588"/>
                  </a:cubicBezTo>
                  <a:cubicBezTo>
                    <a:pt x="271977" y="181664"/>
                    <a:pt x="272367" y="184894"/>
                    <a:pt x="272129" y="188113"/>
                  </a:cubicBezTo>
                  <a:cubicBezTo>
                    <a:pt x="271224" y="194428"/>
                    <a:pt x="267786" y="200105"/>
                    <a:pt x="262604" y="203829"/>
                  </a:cubicBezTo>
                  <a:cubicBezTo>
                    <a:pt x="253184" y="210811"/>
                    <a:pt x="243316" y="217174"/>
                    <a:pt x="233077" y="222879"/>
                  </a:cubicBezTo>
                  <a:cubicBezTo>
                    <a:pt x="223133" y="228804"/>
                    <a:pt x="214427" y="236595"/>
                    <a:pt x="207454" y="245834"/>
                  </a:cubicBezTo>
                  <a:lnTo>
                    <a:pt x="207454" y="245834"/>
                  </a:lnTo>
                  <a:cubicBezTo>
                    <a:pt x="208979" y="253264"/>
                    <a:pt x="210217" y="260693"/>
                    <a:pt x="211074" y="268313"/>
                  </a:cubicBezTo>
                  <a:cubicBezTo>
                    <a:pt x="211931" y="275848"/>
                    <a:pt x="211931" y="283449"/>
                    <a:pt x="211074" y="290983"/>
                  </a:cubicBezTo>
                  <a:cubicBezTo>
                    <a:pt x="211579" y="283410"/>
                    <a:pt x="211226" y="275810"/>
                    <a:pt x="210026" y="268313"/>
                  </a:cubicBezTo>
                  <a:cubicBezTo>
                    <a:pt x="208979" y="260884"/>
                    <a:pt x="207550" y="253454"/>
                    <a:pt x="205835" y="246120"/>
                  </a:cubicBezTo>
                  <a:lnTo>
                    <a:pt x="205835" y="246120"/>
                  </a:lnTo>
                  <a:lnTo>
                    <a:pt x="205835" y="246120"/>
                  </a:lnTo>
                  <a:cubicBezTo>
                    <a:pt x="212636" y="236509"/>
                    <a:pt x="221275" y="228347"/>
                    <a:pt x="231267" y="222117"/>
                  </a:cubicBezTo>
                  <a:cubicBezTo>
                    <a:pt x="241097" y="216240"/>
                    <a:pt x="250641" y="209887"/>
                    <a:pt x="259842" y="203067"/>
                  </a:cubicBezTo>
                  <a:cubicBezTo>
                    <a:pt x="266643" y="198114"/>
                    <a:pt x="269396" y="189285"/>
                    <a:pt x="266605" y="181350"/>
                  </a:cubicBezTo>
                  <a:cubicBezTo>
                    <a:pt x="265881" y="178740"/>
                    <a:pt x="264681" y="176292"/>
                    <a:pt x="263080" y="174111"/>
                  </a:cubicBezTo>
                  <a:cubicBezTo>
                    <a:pt x="255261" y="166053"/>
                    <a:pt x="243916" y="162472"/>
                    <a:pt x="232886" y="164586"/>
                  </a:cubicBezTo>
                  <a:lnTo>
                    <a:pt x="225743" y="165348"/>
                  </a:lnTo>
                  <a:lnTo>
                    <a:pt x="231458" y="160871"/>
                  </a:lnTo>
                  <a:cubicBezTo>
                    <a:pt x="238563" y="155576"/>
                    <a:pt x="243774" y="148127"/>
                    <a:pt x="246317" y="139631"/>
                  </a:cubicBezTo>
                  <a:cubicBezTo>
                    <a:pt x="247317" y="135440"/>
                    <a:pt x="247317" y="131068"/>
                    <a:pt x="246317" y="126867"/>
                  </a:cubicBezTo>
                  <a:cubicBezTo>
                    <a:pt x="245469" y="122752"/>
                    <a:pt x="243526" y="118933"/>
                    <a:pt x="240697" y="115818"/>
                  </a:cubicBezTo>
                  <a:cubicBezTo>
                    <a:pt x="233724" y="110570"/>
                    <a:pt x="224952" y="108303"/>
                    <a:pt x="216313" y="109532"/>
                  </a:cubicBezTo>
                  <a:cubicBezTo>
                    <a:pt x="207255" y="110189"/>
                    <a:pt x="198330" y="112018"/>
                    <a:pt x="189738" y="114961"/>
                  </a:cubicBezTo>
                  <a:lnTo>
                    <a:pt x="179165" y="118485"/>
                  </a:lnTo>
                  <a:lnTo>
                    <a:pt x="187166" y="110675"/>
                  </a:lnTo>
                  <a:cubicBezTo>
                    <a:pt x="193434" y="104817"/>
                    <a:pt x="198758" y="98045"/>
                    <a:pt x="202978" y="90577"/>
                  </a:cubicBezTo>
                  <a:cubicBezTo>
                    <a:pt x="207388" y="83786"/>
                    <a:pt x="207921" y="75194"/>
                    <a:pt x="204407" y="67907"/>
                  </a:cubicBezTo>
                  <a:cubicBezTo>
                    <a:pt x="199549" y="61364"/>
                    <a:pt x="192138" y="57211"/>
                    <a:pt x="184023" y="56477"/>
                  </a:cubicBezTo>
                  <a:cubicBezTo>
                    <a:pt x="175660" y="55468"/>
                    <a:pt x="167173" y="56449"/>
                    <a:pt x="159258" y="59335"/>
                  </a:cubicBezTo>
                  <a:cubicBezTo>
                    <a:pt x="143047" y="65993"/>
                    <a:pt x="127321" y="73794"/>
                    <a:pt x="112204" y="82671"/>
                  </a:cubicBezTo>
                  <a:cubicBezTo>
                    <a:pt x="96898" y="91310"/>
                    <a:pt x="81791" y="100359"/>
                    <a:pt x="66866" y="109817"/>
                  </a:cubicBezTo>
                  <a:lnTo>
                    <a:pt x="54674" y="117533"/>
                  </a:lnTo>
                  <a:lnTo>
                    <a:pt x="63246" y="106198"/>
                  </a:lnTo>
                  <a:cubicBezTo>
                    <a:pt x="67466" y="101045"/>
                    <a:pt x="71980" y="96149"/>
                    <a:pt x="76771" y="91529"/>
                  </a:cubicBezTo>
                  <a:cubicBezTo>
                    <a:pt x="81344" y="86957"/>
                    <a:pt x="86296" y="82004"/>
                    <a:pt x="90773" y="78004"/>
                  </a:cubicBezTo>
                  <a:cubicBezTo>
                    <a:pt x="100298" y="69050"/>
                    <a:pt x="109823" y="60383"/>
                    <a:pt x="119920" y="52001"/>
                  </a:cubicBezTo>
                  <a:cubicBezTo>
                    <a:pt x="124930" y="48162"/>
                    <a:pt x="129464" y="43752"/>
                    <a:pt x="133445" y="38856"/>
                  </a:cubicBezTo>
                  <a:cubicBezTo>
                    <a:pt x="137474" y="34284"/>
                    <a:pt x="140027" y="28607"/>
                    <a:pt x="140779" y="22568"/>
                  </a:cubicBezTo>
                  <a:cubicBezTo>
                    <a:pt x="141018" y="19597"/>
                    <a:pt x="140627" y="16615"/>
                    <a:pt x="139637" y="13805"/>
                  </a:cubicBezTo>
                  <a:cubicBezTo>
                    <a:pt x="138865" y="11138"/>
                    <a:pt x="137046" y="8910"/>
                    <a:pt x="134588" y="7614"/>
                  </a:cubicBezTo>
                  <a:cubicBezTo>
                    <a:pt x="129026" y="5119"/>
                    <a:pt x="122806" y="4519"/>
                    <a:pt x="116872" y="5900"/>
                  </a:cubicBezTo>
                  <a:cubicBezTo>
                    <a:pt x="91831" y="11834"/>
                    <a:pt x="68818" y="24331"/>
                    <a:pt x="50197" y="42095"/>
                  </a:cubicBezTo>
                  <a:cubicBezTo>
                    <a:pt x="31299" y="58954"/>
                    <a:pt x="14449" y="77975"/>
                    <a:pt x="0" y="9876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41">
              <a:extLst>
                <a:ext uri="{FF2B5EF4-FFF2-40B4-BE49-F238E27FC236}">
                  <a16:creationId xmlns:a16="http://schemas.microsoft.com/office/drawing/2014/main" id="{6DD28CF6-D9D7-072C-8EE2-77CE5E80ED37}"/>
                </a:ext>
              </a:extLst>
            </p:cNvPr>
            <p:cNvSpPr/>
            <p:nvPr/>
          </p:nvSpPr>
          <p:spPr>
            <a:xfrm>
              <a:off x="5053012" y="1683067"/>
              <a:ext cx="70103" cy="287083"/>
            </a:xfrm>
            <a:custGeom>
              <a:avLst/>
              <a:gdLst/>
              <a:ahLst/>
              <a:cxnLst/>
              <a:rect l="l" t="t" r="r" b="b"/>
              <a:pathLst>
                <a:path w="70103" h="287083" extrusionOk="0">
                  <a:moveTo>
                    <a:pt x="70104" y="0"/>
                  </a:moveTo>
                  <a:cubicBezTo>
                    <a:pt x="69599" y="24851"/>
                    <a:pt x="67751" y="49644"/>
                    <a:pt x="64579" y="74295"/>
                  </a:cubicBezTo>
                  <a:cubicBezTo>
                    <a:pt x="61531" y="98965"/>
                    <a:pt x="57150" y="123444"/>
                    <a:pt x="52102" y="147828"/>
                  </a:cubicBezTo>
                  <a:cubicBezTo>
                    <a:pt x="46606" y="172117"/>
                    <a:pt x="39796" y="196091"/>
                    <a:pt x="31718" y="219646"/>
                  </a:cubicBezTo>
                  <a:cubicBezTo>
                    <a:pt x="23508" y="243164"/>
                    <a:pt x="12878" y="265757"/>
                    <a:pt x="0" y="287084"/>
                  </a:cubicBezTo>
                  <a:cubicBezTo>
                    <a:pt x="10363" y="264652"/>
                    <a:pt x="19212" y="241545"/>
                    <a:pt x="26479" y="217932"/>
                  </a:cubicBezTo>
                  <a:cubicBezTo>
                    <a:pt x="33719" y="194310"/>
                    <a:pt x="40072" y="170431"/>
                    <a:pt x="45529" y="146304"/>
                  </a:cubicBezTo>
                  <a:cubicBezTo>
                    <a:pt x="51149" y="122206"/>
                    <a:pt x="55054" y="97917"/>
                    <a:pt x="59531" y="73533"/>
                  </a:cubicBezTo>
                  <a:cubicBezTo>
                    <a:pt x="64008" y="49149"/>
                    <a:pt x="66865" y="24670"/>
                    <a:pt x="70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41">
              <a:extLst>
                <a:ext uri="{FF2B5EF4-FFF2-40B4-BE49-F238E27FC236}">
                  <a16:creationId xmlns:a16="http://schemas.microsoft.com/office/drawing/2014/main" id="{FBF15D0F-391E-8FD9-5337-247A292125B6}"/>
                </a:ext>
              </a:extLst>
            </p:cNvPr>
            <p:cNvSpPr/>
            <p:nvPr/>
          </p:nvSpPr>
          <p:spPr>
            <a:xfrm>
              <a:off x="5119665" y="1671408"/>
              <a:ext cx="373973" cy="361798"/>
            </a:xfrm>
            <a:custGeom>
              <a:avLst/>
              <a:gdLst/>
              <a:ahLst/>
              <a:cxnLst/>
              <a:rect l="l" t="t" r="r" b="b"/>
              <a:pathLst>
                <a:path w="373973" h="361798" extrusionOk="0">
                  <a:moveTo>
                    <a:pt x="270437" y="361799"/>
                  </a:moveTo>
                  <a:cubicBezTo>
                    <a:pt x="184712" y="332747"/>
                    <a:pt x="97463" y="289504"/>
                    <a:pt x="42980" y="212637"/>
                  </a:cubicBezTo>
                  <a:cubicBezTo>
                    <a:pt x="36617" y="204274"/>
                    <a:pt x="33255" y="194006"/>
                    <a:pt x="33455" y="183491"/>
                  </a:cubicBezTo>
                  <a:cubicBezTo>
                    <a:pt x="8499" y="149486"/>
                    <a:pt x="16976" y="127483"/>
                    <a:pt x="16976" y="127483"/>
                  </a:cubicBezTo>
                  <a:cubicBezTo>
                    <a:pt x="3451" y="88621"/>
                    <a:pt x="15262" y="67285"/>
                    <a:pt x="15262" y="67285"/>
                  </a:cubicBezTo>
                  <a:cubicBezTo>
                    <a:pt x="15262" y="67285"/>
                    <a:pt x="-13313" y="27090"/>
                    <a:pt x="7737" y="5563"/>
                  </a:cubicBezTo>
                  <a:cubicBezTo>
                    <a:pt x="31740" y="-18630"/>
                    <a:pt x="67649" y="42616"/>
                    <a:pt x="108035" y="64237"/>
                  </a:cubicBezTo>
                  <a:cubicBezTo>
                    <a:pt x="200523" y="113767"/>
                    <a:pt x="346160" y="158345"/>
                    <a:pt x="373973" y="169965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41">
              <a:extLst>
                <a:ext uri="{FF2B5EF4-FFF2-40B4-BE49-F238E27FC236}">
                  <a16:creationId xmlns:a16="http://schemas.microsoft.com/office/drawing/2014/main" id="{0C56E8CC-5E38-82B8-DB78-4F2ECEA90986}"/>
                </a:ext>
              </a:extLst>
            </p:cNvPr>
            <p:cNvSpPr/>
            <p:nvPr/>
          </p:nvSpPr>
          <p:spPr>
            <a:xfrm>
              <a:off x="5135059" y="1736759"/>
              <a:ext cx="154123" cy="118282"/>
            </a:xfrm>
            <a:custGeom>
              <a:avLst/>
              <a:gdLst/>
              <a:ahLst/>
              <a:cxnLst/>
              <a:rect l="l" t="t" r="r" b="b"/>
              <a:pathLst>
                <a:path w="154123" h="118282" extrusionOk="0">
                  <a:moveTo>
                    <a:pt x="153411" y="116711"/>
                  </a:moveTo>
                  <a:cubicBezTo>
                    <a:pt x="126179" y="102623"/>
                    <a:pt x="99919" y="86707"/>
                    <a:pt x="74830" y="69086"/>
                  </a:cubicBezTo>
                  <a:cubicBezTo>
                    <a:pt x="48675" y="47921"/>
                    <a:pt x="24091" y="24870"/>
                    <a:pt x="1297" y="125"/>
                  </a:cubicBezTo>
                  <a:cubicBezTo>
                    <a:pt x="888" y="-123"/>
                    <a:pt x="364" y="10"/>
                    <a:pt x="126" y="420"/>
                  </a:cubicBezTo>
                  <a:cubicBezTo>
                    <a:pt x="-17" y="648"/>
                    <a:pt x="-36" y="925"/>
                    <a:pt x="59" y="1172"/>
                  </a:cubicBezTo>
                  <a:cubicBezTo>
                    <a:pt x="39197" y="53388"/>
                    <a:pt x="91909" y="93879"/>
                    <a:pt x="152459" y="118235"/>
                  </a:cubicBezTo>
                  <a:cubicBezTo>
                    <a:pt x="154078" y="118520"/>
                    <a:pt x="154745" y="117473"/>
                    <a:pt x="153411" y="1167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41">
              <a:extLst>
                <a:ext uri="{FF2B5EF4-FFF2-40B4-BE49-F238E27FC236}">
                  <a16:creationId xmlns:a16="http://schemas.microsoft.com/office/drawing/2014/main" id="{00C2BEC2-5237-3491-132E-BB32B0991F17}"/>
                </a:ext>
              </a:extLst>
            </p:cNvPr>
            <p:cNvSpPr/>
            <p:nvPr/>
          </p:nvSpPr>
          <p:spPr>
            <a:xfrm>
              <a:off x="5137202" y="1796891"/>
              <a:ext cx="130344" cy="118929"/>
            </a:xfrm>
            <a:custGeom>
              <a:avLst/>
              <a:gdLst/>
              <a:ahLst/>
              <a:cxnLst/>
              <a:rect l="l" t="t" r="r" b="b"/>
              <a:pathLst>
                <a:path w="130344" h="118929" extrusionOk="0">
                  <a:moveTo>
                    <a:pt x="129455" y="117634"/>
                  </a:moveTo>
                  <a:cubicBezTo>
                    <a:pt x="104119" y="101441"/>
                    <a:pt x="59637" y="72771"/>
                    <a:pt x="487" y="0"/>
                  </a:cubicBezTo>
                  <a:cubicBezTo>
                    <a:pt x="487" y="0"/>
                    <a:pt x="-85" y="0"/>
                    <a:pt x="11" y="0"/>
                  </a:cubicBezTo>
                  <a:cubicBezTo>
                    <a:pt x="31091" y="50663"/>
                    <a:pt x="75649" y="91688"/>
                    <a:pt x="128694" y="118491"/>
                  </a:cubicBezTo>
                  <a:cubicBezTo>
                    <a:pt x="130122" y="119539"/>
                    <a:pt x="131170" y="118491"/>
                    <a:pt x="129455" y="11763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41">
              <a:extLst>
                <a:ext uri="{FF2B5EF4-FFF2-40B4-BE49-F238E27FC236}">
                  <a16:creationId xmlns:a16="http://schemas.microsoft.com/office/drawing/2014/main" id="{FEBC0B95-D553-AC6B-40BF-BEED4FB160AF}"/>
                </a:ext>
              </a:extLst>
            </p:cNvPr>
            <p:cNvSpPr/>
            <p:nvPr/>
          </p:nvSpPr>
          <p:spPr>
            <a:xfrm>
              <a:off x="5153181" y="1853183"/>
              <a:ext cx="102062" cy="94816"/>
            </a:xfrm>
            <a:custGeom>
              <a:avLst/>
              <a:gdLst/>
              <a:ahLst/>
              <a:cxnLst/>
              <a:rect l="l" t="t" r="r" b="b"/>
              <a:pathLst>
                <a:path w="102062" h="94816" extrusionOk="0">
                  <a:moveTo>
                    <a:pt x="101190" y="92964"/>
                  </a:moveTo>
                  <a:cubicBezTo>
                    <a:pt x="59089" y="64389"/>
                    <a:pt x="36229" y="40196"/>
                    <a:pt x="511" y="0"/>
                  </a:cubicBezTo>
                  <a:cubicBezTo>
                    <a:pt x="511" y="0"/>
                    <a:pt x="-156" y="0"/>
                    <a:pt x="34" y="0"/>
                  </a:cubicBezTo>
                  <a:cubicBezTo>
                    <a:pt x="35753" y="50006"/>
                    <a:pt x="54422" y="64008"/>
                    <a:pt x="100428" y="94298"/>
                  </a:cubicBezTo>
                  <a:cubicBezTo>
                    <a:pt x="101952" y="95631"/>
                    <a:pt x="102809" y="94107"/>
                    <a:pt x="101190" y="9296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41">
              <a:extLst>
                <a:ext uri="{FF2B5EF4-FFF2-40B4-BE49-F238E27FC236}">
                  <a16:creationId xmlns:a16="http://schemas.microsoft.com/office/drawing/2014/main" id="{AF8B43FF-3396-9774-2B04-144CA4C0DDE3}"/>
                </a:ext>
              </a:extLst>
            </p:cNvPr>
            <p:cNvSpPr/>
            <p:nvPr/>
          </p:nvSpPr>
          <p:spPr>
            <a:xfrm>
              <a:off x="5251807" y="1652947"/>
              <a:ext cx="242403" cy="188330"/>
            </a:xfrm>
            <a:custGeom>
              <a:avLst/>
              <a:gdLst/>
              <a:ahLst/>
              <a:cxnLst/>
              <a:rect l="l" t="t" r="r" b="b"/>
              <a:pathLst>
                <a:path w="242403" h="188330" extrusionOk="0">
                  <a:moveTo>
                    <a:pt x="91718" y="135277"/>
                  </a:moveTo>
                  <a:cubicBezTo>
                    <a:pt x="106291" y="136991"/>
                    <a:pt x="107339" y="129371"/>
                    <a:pt x="88765" y="110988"/>
                  </a:cubicBezTo>
                  <a:cubicBezTo>
                    <a:pt x="70191" y="92604"/>
                    <a:pt x="-18867" y="35550"/>
                    <a:pt x="3612" y="6213"/>
                  </a:cubicBezTo>
                  <a:cubicBezTo>
                    <a:pt x="26091" y="-23124"/>
                    <a:pt x="150678" y="59172"/>
                    <a:pt x="179253" y="91938"/>
                  </a:cubicBezTo>
                  <a:cubicBezTo>
                    <a:pt x="202922" y="122275"/>
                    <a:pt x="224039" y="154517"/>
                    <a:pt x="242403" y="188331"/>
                  </a:cubicBezTo>
                  <a:cubicBezTo>
                    <a:pt x="214686" y="177282"/>
                    <a:pt x="145534" y="156803"/>
                    <a:pt x="91718" y="135277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41">
              <a:extLst>
                <a:ext uri="{FF2B5EF4-FFF2-40B4-BE49-F238E27FC236}">
                  <a16:creationId xmlns:a16="http://schemas.microsoft.com/office/drawing/2014/main" id="{AA2855B9-55BA-3C47-71E5-6011193D82B3}"/>
                </a:ext>
              </a:extLst>
            </p:cNvPr>
            <p:cNvSpPr/>
            <p:nvPr/>
          </p:nvSpPr>
          <p:spPr>
            <a:xfrm>
              <a:off x="5332216" y="1840553"/>
              <a:ext cx="450325" cy="271218"/>
            </a:xfrm>
            <a:custGeom>
              <a:avLst/>
              <a:gdLst/>
              <a:ahLst/>
              <a:cxnLst/>
              <a:rect l="l" t="t" r="r" b="b"/>
              <a:pathLst>
                <a:path w="450325" h="271218" extrusionOk="0">
                  <a:moveTo>
                    <a:pt x="164280" y="58"/>
                  </a:moveTo>
                  <a:cubicBezTo>
                    <a:pt x="135705" y="-3276"/>
                    <a:pt x="-30792" y="138932"/>
                    <a:pt x="5022" y="161983"/>
                  </a:cubicBezTo>
                  <a:cubicBezTo>
                    <a:pt x="173424" y="270472"/>
                    <a:pt x="346779" y="276283"/>
                    <a:pt x="386022" y="269139"/>
                  </a:cubicBezTo>
                  <a:cubicBezTo>
                    <a:pt x="437076" y="259614"/>
                    <a:pt x="458602" y="198082"/>
                    <a:pt x="447458" y="165983"/>
                  </a:cubicBezTo>
                  <a:cubicBezTo>
                    <a:pt x="431075" y="119406"/>
                    <a:pt x="192760" y="3391"/>
                    <a:pt x="164280" y="58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41">
              <a:extLst>
                <a:ext uri="{FF2B5EF4-FFF2-40B4-BE49-F238E27FC236}">
                  <a16:creationId xmlns:a16="http://schemas.microsoft.com/office/drawing/2014/main" id="{6D56B69F-9463-FE5D-9B1E-94A501854C0A}"/>
                </a:ext>
              </a:extLst>
            </p:cNvPr>
            <p:cNvSpPr/>
            <p:nvPr/>
          </p:nvSpPr>
          <p:spPr>
            <a:xfrm>
              <a:off x="5490240" y="1838007"/>
              <a:ext cx="211721" cy="103428"/>
            </a:xfrm>
            <a:custGeom>
              <a:avLst/>
              <a:gdLst/>
              <a:ahLst/>
              <a:cxnLst/>
              <a:rect l="l" t="t" r="r" b="b"/>
              <a:pathLst>
                <a:path w="211721" h="103428" extrusionOk="0">
                  <a:moveTo>
                    <a:pt x="211615" y="101378"/>
                  </a:moveTo>
                  <a:cubicBezTo>
                    <a:pt x="128272" y="36989"/>
                    <a:pt x="4637" y="318"/>
                    <a:pt x="4447" y="222"/>
                  </a:cubicBezTo>
                  <a:cubicBezTo>
                    <a:pt x="2732" y="-730"/>
                    <a:pt x="-792" y="1651"/>
                    <a:pt x="161" y="2223"/>
                  </a:cubicBezTo>
                  <a:cubicBezTo>
                    <a:pt x="18258" y="11748"/>
                    <a:pt x="144464" y="62611"/>
                    <a:pt x="209711" y="103378"/>
                  </a:cubicBezTo>
                  <a:cubicBezTo>
                    <a:pt x="210282" y="103759"/>
                    <a:pt x="212187" y="101854"/>
                    <a:pt x="211615" y="10137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41">
              <a:extLst>
                <a:ext uri="{FF2B5EF4-FFF2-40B4-BE49-F238E27FC236}">
                  <a16:creationId xmlns:a16="http://schemas.microsoft.com/office/drawing/2014/main" id="{E8EC4B0D-CD1F-689F-26DC-31715100F04B}"/>
                </a:ext>
              </a:extLst>
            </p:cNvPr>
            <p:cNvSpPr/>
            <p:nvPr/>
          </p:nvSpPr>
          <p:spPr>
            <a:xfrm>
              <a:off x="5118682" y="1671059"/>
              <a:ext cx="85587" cy="251085"/>
            </a:xfrm>
            <a:custGeom>
              <a:avLst/>
              <a:gdLst/>
              <a:ahLst/>
              <a:cxnLst/>
              <a:rect l="l" t="t" r="r" b="b"/>
              <a:pathLst>
                <a:path w="85587" h="251085" extrusionOk="0">
                  <a:moveTo>
                    <a:pt x="85587" y="47727"/>
                  </a:moveTo>
                  <a:cubicBezTo>
                    <a:pt x="75910" y="38269"/>
                    <a:pt x="65775" y="29306"/>
                    <a:pt x="55203" y="20867"/>
                  </a:cubicBezTo>
                  <a:cubicBezTo>
                    <a:pt x="44725" y="12866"/>
                    <a:pt x="34057" y="2769"/>
                    <a:pt x="21008" y="2483"/>
                  </a:cubicBezTo>
                  <a:cubicBezTo>
                    <a:pt x="17941" y="2560"/>
                    <a:pt x="14931" y="3379"/>
                    <a:pt x="12245" y="4865"/>
                  </a:cubicBezTo>
                  <a:cubicBezTo>
                    <a:pt x="9702" y="6532"/>
                    <a:pt x="7635" y="8827"/>
                    <a:pt x="6244" y="11532"/>
                  </a:cubicBezTo>
                  <a:cubicBezTo>
                    <a:pt x="3644" y="17523"/>
                    <a:pt x="2729" y="24105"/>
                    <a:pt x="3577" y="30582"/>
                  </a:cubicBezTo>
                  <a:cubicBezTo>
                    <a:pt x="4177" y="37221"/>
                    <a:pt x="6015" y="43679"/>
                    <a:pt x="9006" y="49632"/>
                  </a:cubicBezTo>
                  <a:cubicBezTo>
                    <a:pt x="11864" y="55671"/>
                    <a:pt x="15035" y="61557"/>
                    <a:pt x="18531" y="67253"/>
                  </a:cubicBezTo>
                  <a:lnTo>
                    <a:pt x="19103" y="68206"/>
                  </a:lnTo>
                  <a:lnTo>
                    <a:pt x="19103" y="69254"/>
                  </a:lnTo>
                  <a:cubicBezTo>
                    <a:pt x="16017" y="78645"/>
                    <a:pt x="14636" y="88523"/>
                    <a:pt x="15007" y="98400"/>
                  </a:cubicBezTo>
                  <a:cubicBezTo>
                    <a:pt x="15302" y="108373"/>
                    <a:pt x="17369" y="118203"/>
                    <a:pt x="21103" y="127452"/>
                  </a:cubicBezTo>
                  <a:lnTo>
                    <a:pt x="21103" y="128309"/>
                  </a:lnTo>
                  <a:lnTo>
                    <a:pt x="21103" y="129261"/>
                  </a:lnTo>
                  <a:cubicBezTo>
                    <a:pt x="19426" y="133662"/>
                    <a:pt x="18807" y="138386"/>
                    <a:pt x="19293" y="143073"/>
                  </a:cubicBezTo>
                  <a:cubicBezTo>
                    <a:pt x="19712" y="147987"/>
                    <a:pt x="20798" y="152826"/>
                    <a:pt x="22532" y="157455"/>
                  </a:cubicBezTo>
                  <a:cubicBezTo>
                    <a:pt x="24265" y="162113"/>
                    <a:pt x="26332" y="166628"/>
                    <a:pt x="28723" y="170981"/>
                  </a:cubicBezTo>
                  <a:cubicBezTo>
                    <a:pt x="31219" y="175353"/>
                    <a:pt x="33952" y="179582"/>
                    <a:pt x="36914" y="183649"/>
                  </a:cubicBezTo>
                  <a:lnTo>
                    <a:pt x="37391" y="184316"/>
                  </a:lnTo>
                  <a:lnTo>
                    <a:pt x="37391" y="185459"/>
                  </a:lnTo>
                  <a:cubicBezTo>
                    <a:pt x="36486" y="191621"/>
                    <a:pt x="37629" y="197908"/>
                    <a:pt x="40629" y="203366"/>
                  </a:cubicBezTo>
                  <a:cubicBezTo>
                    <a:pt x="43496" y="209309"/>
                    <a:pt x="46840" y="215015"/>
                    <a:pt x="50630" y="220415"/>
                  </a:cubicBezTo>
                  <a:cubicBezTo>
                    <a:pt x="58384" y="231274"/>
                    <a:pt x="66947" y="241523"/>
                    <a:pt x="76253" y="251086"/>
                  </a:cubicBezTo>
                  <a:cubicBezTo>
                    <a:pt x="66423" y="241999"/>
                    <a:pt x="57317" y="232160"/>
                    <a:pt x="49011" y="221654"/>
                  </a:cubicBezTo>
                  <a:cubicBezTo>
                    <a:pt x="44801" y="216339"/>
                    <a:pt x="41163" y="210586"/>
                    <a:pt x="38153" y="204509"/>
                  </a:cubicBezTo>
                  <a:cubicBezTo>
                    <a:pt x="36638" y="201461"/>
                    <a:pt x="35429" y="198270"/>
                    <a:pt x="34533" y="194984"/>
                  </a:cubicBezTo>
                  <a:cubicBezTo>
                    <a:pt x="33438" y="191383"/>
                    <a:pt x="33438" y="187535"/>
                    <a:pt x="34533" y="183935"/>
                  </a:cubicBezTo>
                  <a:lnTo>
                    <a:pt x="34533" y="185744"/>
                  </a:lnTo>
                  <a:cubicBezTo>
                    <a:pt x="31362" y="181668"/>
                    <a:pt x="28437" y="177400"/>
                    <a:pt x="25770" y="172981"/>
                  </a:cubicBezTo>
                  <a:cubicBezTo>
                    <a:pt x="23065" y="168495"/>
                    <a:pt x="20770" y="163780"/>
                    <a:pt x="18912" y="158884"/>
                  </a:cubicBezTo>
                  <a:cubicBezTo>
                    <a:pt x="17017" y="153969"/>
                    <a:pt x="15826" y="148806"/>
                    <a:pt x="15388" y="143549"/>
                  </a:cubicBezTo>
                  <a:cubicBezTo>
                    <a:pt x="14721" y="138062"/>
                    <a:pt x="15445" y="132490"/>
                    <a:pt x="17484" y="127356"/>
                  </a:cubicBezTo>
                  <a:lnTo>
                    <a:pt x="17484" y="129166"/>
                  </a:lnTo>
                  <a:cubicBezTo>
                    <a:pt x="13511" y="119469"/>
                    <a:pt x="11254" y="109154"/>
                    <a:pt x="10816" y="98686"/>
                  </a:cubicBezTo>
                  <a:cubicBezTo>
                    <a:pt x="10340" y="88170"/>
                    <a:pt x="11892" y="77664"/>
                    <a:pt x="15388" y="67730"/>
                  </a:cubicBezTo>
                  <a:lnTo>
                    <a:pt x="15388" y="69730"/>
                  </a:lnTo>
                  <a:cubicBezTo>
                    <a:pt x="11845" y="63872"/>
                    <a:pt x="8663" y="57795"/>
                    <a:pt x="5863" y="51537"/>
                  </a:cubicBezTo>
                  <a:cubicBezTo>
                    <a:pt x="2787" y="45232"/>
                    <a:pt x="891" y="38421"/>
                    <a:pt x="243" y="31439"/>
                  </a:cubicBezTo>
                  <a:cubicBezTo>
                    <a:pt x="-557" y="24277"/>
                    <a:pt x="624" y="17019"/>
                    <a:pt x="3672" y="10484"/>
                  </a:cubicBezTo>
                  <a:cubicBezTo>
                    <a:pt x="5434" y="7198"/>
                    <a:pt x="8073" y="4465"/>
                    <a:pt x="11292" y="2579"/>
                  </a:cubicBezTo>
                  <a:cubicBezTo>
                    <a:pt x="14559" y="797"/>
                    <a:pt x="18236" y="-88"/>
                    <a:pt x="21960" y="7"/>
                  </a:cubicBezTo>
                  <a:cubicBezTo>
                    <a:pt x="29037" y="550"/>
                    <a:pt x="35810" y="3093"/>
                    <a:pt x="41486" y="7341"/>
                  </a:cubicBezTo>
                  <a:cubicBezTo>
                    <a:pt x="47011" y="11313"/>
                    <a:pt x="52326" y="15571"/>
                    <a:pt x="57393" y="20105"/>
                  </a:cubicBezTo>
                  <a:cubicBezTo>
                    <a:pt x="66728" y="28296"/>
                    <a:pt x="76348" y="37821"/>
                    <a:pt x="85587" y="4772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41">
              <a:extLst>
                <a:ext uri="{FF2B5EF4-FFF2-40B4-BE49-F238E27FC236}">
                  <a16:creationId xmlns:a16="http://schemas.microsoft.com/office/drawing/2014/main" id="{8A1501D7-F443-83A6-B8D6-350C0B76E66B}"/>
                </a:ext>
              </a:extLst>
            </p:cNvPr>
            <p:cNvSpPr/>
            <p:nvPr/>
          </p:nvSpPr>
          <p:spPr>
            <a:xfrm>
              <a:off x="5298983" y="1493706"/>
              <a:ext cx="159508" cy="107436"/>
            </a:xfrm>
            <a:custGeom>
              <a:avLst/>
              <a:gdLst/>
              <a:ahLst/>
              <a:cxnLst/>
              <a:rect l="l" t="t" r="r" b="b"/>
              <a:pathLst>
                <a:path w="159508" h="107436" extrusionOk="0">
                  <a:moveTo>
                    <a:pt x="250" y="41628"/>
                  </a:moveTo>
                  <a:cubicBezTo>
                    <a:pt x="250" y="41628"/>
                    <a:pt x="-5369" y="99921"/>
                    <a:pt x="36636" y="107065"/>
                  </a:cubicBezTo>
                  <a:cubicBezTo>
                    <a:pt x="78641" y="114209"/>
                    <a:pt x="159508" y="15816"/>
                    <a:pt x="159508" y="15816"/>
                  </a:cubicBezTo>
                  <a:cubicBezTo>
                    <a:pt x="159508" y="15816"/>
                    <a:pt x="132172" y="-3234"/>
                    <a:pt x="83308" y="480"/>
                  </a:cubicBezTo>
                  <a:cubicBezTo>
                    <a:pt x="51666" y="4081"/>
                    <a:pt x="22282" y="18635"/>
                    <a:pt x="250" y="41628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41">
              <a:extLst>
                <a:ext uri="{FF2B5EF4-FFF2-40B4-BE49-F238E27FC236}">
                  <a16:creationId xmlns:a16="http://schemas.microsoft.com/office/drawing/2014/main" id="{D1AA7CB0-F335-CD91-5914-7F28451BDDEC}"/>
                </a:ext>
              </a:extLst>
            </p:cNvPr>
            <p:cNvSpPr/>
            <p:nvPr/>
          </p:nvSpPr>
          <p:spPr>
            <a:xfrm>
              <a:off x="5284565" y="1352264"/>
              <a:ext cx="130873" cy="238410"/>
            </a:xfrm>
            <a:custGeom>
              <a:avLst/>
              <a:gdLst/>
              <a:ahLst/>
              <a:cxnLst/>
              <a:rect l="l" t="t" r="r" b="b"/>
              <a:pathLst>
                <a:path w="130873" h="238410" extrusionOk="0">
                  <a:moveTo>
                    <a:pt x="130873" y="163259"/>
                  </a:moveTo>
                  <a:cubicBezTo>
                    <a:pt x="129254" y="172784"/>
                    <a:pt x="87344" y="237839"/>
                    <a:pt x="43529" y="238411"/>
                  </a:cubicBezTo>
                  <a:cubicBezTo>
                    <a:pt x="29242" y="238411"/>
                    <a:pt x="24479" y="160687"/>
                    <a:pt x="24479" y="160687"/>
                  </a:cubicBezTo>
                  <a:lnTo>
                    <a:pt x="22860" y="154972"/>
                  </a:lnTo>
                  <a:lnTo>
                    <a:pt x="0" y="75533"/>
                  </a:lnTo>
                  <a:lnTo>
                    <a:pt x="90869" y="8858"/>
                  </a:lnTo>
                  <a:lnTo>
                    <a:pt x="104108" y="0"/>
                  </a:lnTo>
                  <a:cubicBezTo>
                    <a:pt x="104108" y="0"/>
                    <a:pt x="108966" y="22098"/>
                    <a:pt x="114681" y="49816"/>
                  </a:cubicBezTo>
                  <a:lnTo>
                    <a:pt x="115538" y="53721"/>
                  </a:lnTo>
                  <a:cubicBezTo>
                    <a:pt x="115538" y="55245"/>
                    <a:pt x="116205" y="56769"/>
                    <a:pt x="116491" y="58198"/>
                  </a:cubicBezTo>
                  <a:cubicBezTo>
                    <a:pt x="117443" y="62293"/>
                    <a:pt x="118301" y="66580"/>
                    <a:pt x="119158" y="70771"/>
                  </a:cubicBezTo>
                  <a:cubicBezTo>
                    <a:pt x="120015" y="74962"/>
                    <a:pt x="120396" y="77057"/>
                    <a:pt x="120968" y="80296"/>
                  </a:cubicBezTo>
                  <a:cubicBezTo>
                    <a:pt x="121539" y="83534"/>
                    <a:pt x="122206" y="86963"/>
                    <a:pt x="122777" y="90297"/>
                  </a:cubicBezTo>
                  <a:cubicBezTo>
                    <a:pt x="127197" y="114395"/>
                    <a:pt x="129902" y="138779"/>
                    <a:pt x="130873" y="163259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41">
              <a:extLst>
                <a:ext uri="{FF2B5EF4-FFF2-40B4-BE49-F238E27FC236}">
                  <a16:creationId xmlns:a16="http://schemas.microsoft.com/office/drawing/2014/main" id="{E8C581B9-B78B-C76E-D973-2A65AFDC313E}"/>
                </a:ext>
              </a:extLst>
            </p:cNvPr>
            <p:cNvSpPr/>
            <p:nvPr/>
          </p:nvSpPr>
          <p:spPr>
            <a:xfrm>
              <a:off x="5284850" y="1352073"/>
              <a:ext cx="114681" cy="154971"/>
            </a:xfrm>
            <a:custGeom>
              <a:avLst/>
              <a:gdLst/>
              <a:ahLst/>
              <a:cxnLst/>
              <a:rect l="l" t="t" r="r" b="b"/>
              <a:pathLst>
                <a:path w="114681" h="154971" extrusionOk="0">
                  <a:moveTo>
                    <a:pt x="114681" y="50197"/>
                  </a:moveTo>
                  <a:cubicBezTo>
                    <a:pt x="100984" y="96936"/>
                    <a:pt x="67399" y="135265"/>
                    <a:pt x="22860" y="154972"/>
                  </a:cubicBezTo>
                  <a:lnTo>
                    <a:pt x="0" y="75533"/>
                  </a:lnTo>
                  <a:lnTo>
                    <a:pt x="90869" y="8858"/>
                  </a:lnTo>
                  <a:lnTo>
                    <a:pt x="104108" y="0"/>
                  </a:lnTo>
                  <a:cubicBezTo>
                    <a:pt x="104108" y="0"/>
                    <a:pt x="108966" y="22479"/>
                    <a:pt x="114681" y="5019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41">
              <a:extLst>
                <a:ext uri="{FF2B5EF4-FFF2-40B4-BE49-F238E27FC236}">
                  <a16:creationId xmlns:a16="http://schemas.microsoft.com/office/drawing/2014/main" id="{4C642183-E27C-AA3C-7166-F6C837EBC808}"/>
                </a:ext>
              </a:extLst>
            </p:cNvPr>
            <p:cNvSpPr/>
            <p:nvPr/>
          </p:nvSpPr>
          <p:spPr>
            <a:xfrm>
              <a:off x="5149246" y="1144873"/>
              <a:ext cx="274408" cy="337818"/>
            </a:xfrm>
            <a:custGeom>
              <a:avLst/>
              <a:gdLst/>
              <a:ahLst/>
              <a:cxnLst/>
              <a:rect l="l" t="t" r="r" b="b"/>
              <a:pathLst>
                <a:path w="274408" h="337818" extrusionOk="0">
                  <a:moveTo>
                    <a:pt x="7874" y="148812"/>
                  </a:moveTo>
                  <a:cubicBezTo>
                    <a:pt x="-25368" y="290163"/>
                    <a:pt x="55499" y="326073"/>
                    <a:pt x="85979" y="333216"/>
                  </a:cubicBezTo>
                  <a:cubicBezTo>
                    <a:pt x="113602" y="339693"/>
                    <a:pt x="208661" y="358267"/>
                    <a:pt x="256381" y="221107"/>
                  </a:cubicBezTo>
                  <a:cubicBezTo>
                    <a:pt x="304102" y="83947"/>
                    <a:pt x="248857" y="23844"/>
                    <a:pt x="186373" y="5652"/>
                  </a:cubicBezTo>
                  <a:cubicBezTo>
                    <a:pt x="123888" y="-12541"/>
                    <a:pt x="41211" y="7652"/>
                    <a:pt x="7874" y="148812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41">
              <a:extLst>
                <a:ext uri="{FF2B5EF4-FFF2-40B4-BE49-F238E27FC236}">
                  <a16:creationId xmlns:a16="http://schemas.microsoft.com/office/drawing/2014/main" id="{97FD09B5-ACAD-29F7-41F6-DDE826569D62}"/>
                </a:ext>
              </a:extLst>
            </p:cNvPr>
            <p:cNvSpPr/>
            <p:nvPr/>
          </p:nvSpPr>
          <p:spPr>
            <a:xfrm>
              <a:off x="5180683" y="1255441"/>
              <a:ext cx="26965" cy="13852"/>
            </a:xfrm>
            <a:custGeom>
              <a:avLst/>
              <a:gdLst/>
              <a:ahLst/>
              <a:cxnLst/>
              <a:rect l="l" t="t" r="r" b="b"/>
              <a:pathLst>
                <a:path w="26965" h="13852" extrusionOk="0">
                  <a:moveTo>
                    <a:pt x="5394" y="13669"/>
                  </a:moveTo>
                  <a:cubicBezTo>
                    <a:pt x="8565" y="13888"/>
                    <a:pt x="11747" y="13888"/>
                    <a:pt x="14919" y="13669"/>
                  </a:cubicBezTo>
                  <a:cubicBezTo>
                    <a:pt x="18462" y="14212"/>
                    <a:pt x="22091" y="13545"/>
                    <a:pt x="25205" y="11764"/>
                  </a:cubicBezTo>
                  <a:cubicBezTo>
                    <a:pt x="26958" y="10212"/>
                    <a:pt x="27463" y="7678"/>
                    <a:pt x="26444" y="5573"/>
                  </a:cubicBezTo>
                  <a:cubicBezTo>
                    <a:pt x="23815" y="1753"/>
                    <a:pt x="19348" y="-352"/>
                    <a:pt x="14728" y="48"/>
                  </a:cubicBezTo>
                  <a:cubicBezTo>
                    <a:pt x="10080" y="-275"/>
                    <a:pt x="5479" y="1191"/>
                    <a:pt x="1869" y="4144"/>
                  </a:cubicBezTo>
                  <a:cubicBezTo>
                    <a:pt x="-398" y="6116"/>
                    <a:pt x="-636" y="9545"/>
                    <a:pt x="1336" y="11802"/>
                  </a:cubicBezTo>
                  <a:cubicBezTo>
                    <a:pt x="2355" y="12974"/>
                    <a:pt x="3831" y="13660"/>
                    <a:pt x="5394" y="1366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41">
              <a:extLst>
                <a:ext uri="{FF2B5EF4-FFF2-40B4-BE49-F238E27FC236}">
                  <a16:creationId xmlns:a16="http://schemas.microsoft.com/office/drawing/2014/main" id="{03D75980-5828-E6D0-23A6-D9E86AA08B9E}"/>
                </a:ext>
              </a:extLst>
            </p:cNvPr>
            <p:cNvSpPr/>
            <p:nvPr/>
          </p:nvSpPr>
          <p:spPr>
            <a:xfrm>
              <a:off x="5262072" y="1273809"/>
              <a:ext cx="25301" cy="18030"/>
            </a:xfrm>
            <a:custGeom>
              <a:avLst/>
              <a:gdLst/>
              <a:ahLst/>
              <a:cxnLst/>
              <a:rect l="l" t="t" r="r" b="b"/>
              <a:pathLst>
                <a:path w="25301" h="18030" extrusionOk="0">
                  <a:moveTo>
                    <a:pt x="18588" y="17876"/>
                  </a:moveTo>
                  <a:cubicBezTo>
                    <a:pt x="15340" y="16733"/>
                    <a:pt x="12159" y="15400"/>
                    <a:pt x="9063" y="13876"/>
                  </a:cubicBezTo>
                  <a:cubicBezTo>
                    <a:pt x="5653" y="12875"/>
                    <a:pt x="2643" y="10799"/>
                    <a:pt x="490" y="7970"/>
                  </a:cubicBezTo>
                  <a:cubicBezTo>
                    <a:pt x="-500" y="5836"/>
                    <a:pt x="43" y="3312"/>
                    <a:pt x="1824" y="1779"/>
                  </a:cubicBezTo>
                  <a:cubicBezTo>
                    <a:pt x="5815" y="-593"/>
                    <a:pt x="10787" y="-593"/>
                    <a:pt x="14778" y="1779"/>
                  </a:cubicBezTo>
                  <a:cubicBezTo>
                    <a:pt x="19188" y="3360"/>
                    <a:pt x="22827" y="6560"/>
                    <a:pt x="24970" y="10732"/>
                  </a:cubicBezTo>
                  <a:cubicBezTo>
                    <a:pt x="25998" y="13552"/>
                    <a:pt x="24560" y="16666"/>
                    <a:pt x="21741" y="17695"/>
                  </a:cubicBezTo>
                  <a:cubicBezTo>
                    <a:pt x="20731" y="18067"/>
                    <a:pt x="19636" y="18133"/>
                    <a:pt x="18588" y="1787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41">
              <a:extLst>
                <a:ext uri="{FF2B5EF4-FFF2-40B4-BE49-F238E27FC236}">
                  <a16:creationId xmlns:a16="http://schemas.microsoft.com/office/drawing/2014/main" id="{46C92A4F-8627-3163-F43B-0F6DE7F70539}"/>
                </a:ext>
              </a:extLst>
            </p:cNvPr>
            <p:cNvSpPr/>
            <p:nvPr/>
          </p:nvSpPr>
          <p:spPr>
            <a:xfrm>
              <a:off x="5250037" y="1318545"/>
              <a:ext cx="7762" cy="27495"/>
            </a:xfrm>
            <a:custGeom>
              <a:avLst/>
              <a:gdLst/>
              <a:ahLst/>
              <a:cxnLst/>
              <a:rect l="l" t="t" r="r" b="b"/>
              <a:pathLst>
                <a:path w="7762" h="27495" extrusionOk="0">
                  <a:moveTo>
                    <a:pt x="3190" y="0"/>
                  </a:moveTo>
                  <a:cubicBezTo>
                    <a:pt x="3190" y="0"/>
                    <a:pt x="3857" y="667"/>
                    <a:pt x="3762" y="1048"/>
                  </a:cubicBezTo>
                  <a:cubicBezTo>
                    <a:pt x="1095" y="10573"/>
                    <a:pt x="-239" y="21908"/>
                    <a:pt x="7762" y="27242"/>
                  </a:cubicBezTo>
                  <a:cubicBezTo>
                    <a:pt x="7762" y="27242"/>
                    <a:pt x="7762" y="27813"/>
                    <a:pt x="7762" y="27242"/>
                  </a:cubicBezTo>
                  <a:cubicBezTo>
                    <a:pt x="-2715" y="23717"/>
                    <a:pt x="-810" y="8668"/>
                    <a:pt x="3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41">
              <a:extLst>
                <a:ext uri="{FF2B5EF4-FFF2-40B4-BE49-F238E27FC236}">
                  <a16:creationId xmlns:a16="http://schemas.microsoft.com/office/drawing/2014/main" id="{868413AC-E6D1-A2C7-301A-C81DDBF14A2B}"/>
                </a:ext>
              </a:extLst>
            </p:cNvPr>
            <p:cNvSpPr/>
            <p:nvPr/>
          </p:nvSpPr>
          <p:spPr>
            <a:xfrm>
              <a:off x="5250903" y="1310444"/>
              <a:ext cx="22499" cy="31747"/>
            </a:xfrm>
            <a:custGeom>
              <a:avLst/>
              <a:gdLst/>
              <a:ahLst/>
              <a:cxnLst/>
              <a:rect l="l" t="t" r="r" b="b"/>
              <a:pathLst>
                <a:path w="22499" h="31747" extrusionOk="0">
                  <a:moveTo>
                    <a:pt x="13278" y="101"/>
                  </a:moveTo>
                  <a:cubicBezTo>
                    <a:pt x="28994" y="2577"/>
                    <a:pt x="22803" y="33914"/>
                    <a:pt x="8325" y="31628"/>
                  </a:cubicBezTo>
                  <a:cubicBezTo>
                    <a:pt x="-6153" y="29342"/>
                    <a:pt x="38" y="-1995"/>
                    <a:pt x="13278" y="1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41">
              <a:extLst>
                <a:ext uri="{FF2B5EF4-FFF2-40B4-BE49-F238E27FC236}">
                  <a16:creationId xmlns:a16="http://schemas.microsoft.com/office/drawing/2014/main" id="{29BCC5E9-016E-E78F-439F-712592F1DC8A}"/>
                </a:ext>
              </a:extLst>
            </p:cNvPr>
            <p:cNvSpPr/>
            <p:nvPr/>
          </p:nvSpPr>
          <p:spPr>
            <a:xfrm>
              <a:off x="5267801" y="1313146"/>
              <a:ext cx="20764" cy="14275"/>
            </a:xfrm>
            <a:custGeom>
              <a:avLst/>
              <a:gdLst/>
              <a:ahLst/>
              <a:cxnLst/>
              <a:rect l="l" t="t" r="r" b="b"/>
              <a:pathLst>
                <a:path w="20764" h="14275" extrusionOk="0">
                  <a:moveTo>
                    <a:pt x="2191" y="256"/>
                  </a:moveTo>
                  <a:cubicBezTo>
                    <a:pt x="4572" y="2542"/>
                    <a:pt x="6668" y="6257"/>
                    <a:pt x="9906" y="7209"/>
                  </a:cubicBezTo>
                  <a:cubicBezTo>
                    <a:pt x="13145" y="8162"/>
                    <a:pt x="17145" y="5590"/>
                    <a:pt x="20288" y="2923"/>
                  </a:cubicBezTo>
                  <a:cubicBezTo>
                    <a:pt x="20288" y="2923"/>
                    <a:pt x="20765" y="2923"/>
                    <a:pt x="20765" y="2923"/>
                  </a:cubicBezTo>
                  <a:cubicBezTo>
                    <a:pt x="19621" y="8924"/>
                    <a:pt x="16097" y="14639"/>
                    <a:pt x="9525" y="14258"/>
                  </a:cubicBezTo>
                  <a:cubicBezTo>
                    <a:pt x="2953" y="13877"/>
                    <a:pt x="0" y="7781"/>
                    <a:pt x="0" y="1494"/>
                  </a:cubicBezTo>
                  <a:cubicBezTo>
                    <a:pt x="0" y="1304"/>
                    <a:pt x="1238" y="-697"/>
                    <a:pt x="2191" y="25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41">
              <a:extLst>
                <a:ext uri="{FF2B5EF4-FFF2-40B4-BE49-F238E27FC236}">
                  <a16:creationId xmlns:a16="http://schemas.microsoft.com/office/drawing/2014/main" id="{0E4A933C-3460-C954-BE20-8EA8DEDB7484}"/>
                </a:ext>
              </a:extLst>
            </p:cNvPr>
            <p:cNvSpPr/>
            <p:nvPr/>
          </p:nvSpPr>
          <p:spPr>
            <a:xfrm>
              <a:off x="5184933" y="1307020"/>
              <a:ext cx="15190" cy="23538"/>
            </a:xfrm>
            <a:custGeom>
              <a:avLst/>
              <a:gdLst/>
              <a:ahLst/>
              <a:cxnLst/>
              <a:rect l="l" t="t" r="r" b="b"/>
              <a:pathLst>
                <a:path w="15190" h="23538" extrusionOk="0">
                  <a:moveTo>
                    <a:pt x="15145" y="0"/>
                  </a:moveTo>
                  <a:cubicBezTo>
                    <a:pt x="15145" y="0"/>
                    <a:pt x="14288" y="0"/>
                    <a:pt x="14288" y="667"/>
                  </a:cubicBezTo>
                  <a:cubicBezTo>
                    <a:pt x="12763" y="10192"/>
                    <a:pt x="9334" y="21336"/>
                    <a:pt x="0" y="22955"/>
                  </a:cubicBezTo>
                  <a:cubicBezTo>
                    <a:pt x="0" y="22955"/>
                    <a:pt x="0" y="23527"/>
                    <a:pt x="0" y="23527"/>
                  </a:cubicBezTo>
                  <a:cubicBezTo>
                    <a:pt x="10954" y="24003"/>
                    <a:pt x="15716" y="9430"/>
                    <a:pt x="151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41">
              <a:extLst>
                <a:ext uri="{FF2B5EF4-FFF2-40B4-BE49-F238E27FC236}">
                  <a16:creationId xmlns:a16="http://schemas.microsoft.com/office/drawing/2014/main" id="{093C12B1-A472-9AD9-27AA-705312671F27}"/>
                </a:ext>
              </a:extLst>
            </p:cNvPr>
            <p:cNvSpPr/>
            <p:nvPr/>
          </p:nvSpPr>
          <p:spPr>
            <a:xfrm>
              <a:off x="5177368" y="1295028"/>
              <a:ext cx="22816" cy="31457"/>
            </a:xfrm>
            <a:custGeom>
              <a:avLst/>
              <a:gdLst/>
              <a:ahLst/>
              <a:cxnLst/>
              <a:rect l="l" t="t" r="r" b="b"/>
              <a:pathLst>
                <a:path w="22816" h="31457" extrusionOk="0">
                  <a:moveTo>
                    <a:pt x="15948" y="371"/>
                  </a:moveTo>
                  <a:cubicBezTo>
                    <a:pt x="517" y="-3724"/>
                    <a:pt x="-6532" y="27327"/>
                    <a:pt x="7756" y="31137"/>
                  </a:cubicBezTo>
                  <a:cubicBezTo>
                    <a:pt x="22043" y="34947"/>
                    <a:pt x="28901" y="3610"/>
                    <a:pt x="15948" y="37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41">
              <a:extLst>
                <a:ext uri="{FF2B5EF4-FFF2-40B4-BE49-F238E27FC236}">
                  <a16:creationId xmlns:a16="http://schemas.microsoft.com/office/drawing/2014/main" id="{1DDFE92B-0637-EF29-8713-7D95557A0105}"/>
                </a:ext>
              </a:extLst>
            </p:cNvPr>
            <p:cNvSpPr/>
            <p:nvPr/>
          </p:nvSpPr>
          <p:spPr>
            <a:xfrm>
              <a:off x="5169533" y="1290161"/>
              <a:ext cx="18154" cy="15617"/>
            </a:xfrm>
            <a:custGeom>
              <a:avLst/>
              <a:gdLst/>
              <a:ahLst/>
              <a:cxnLst/>
              <a:rect l="l" t="t" r="r" b="b"/>
              <a:pathLst>
                <a:path w="18154" h="15617" extrusionOk="0">
                  <a:moveTo>
                    <a:pt x="16829" y="5239"/>
                  </a:moveTo>
                  <a:cubicBezTo>
                    <a:pt x="13971" y="6287"/>
                    <a:pt x="10923" y="8763"/>
                    <a:pt x="7875" y="8287"/>
                  </a:cubicBezTo>
                  <a:cubicBezTo>
                    <a:pt x="4827" y="7810"/>
                    <a:pt x="2732" y="3810"/>
                    <a:pt x="1303" y="0"/>
                  </a:cubicBezTo>
                  <a:cubicBezTo>
                    <a:pt x="1303" y="0"/>
                    <a:pt x="827" y="0"/>
                    <a:pt x="731" y="0"/>
                  </a:cubicBezTo>
                  <a:cubicBezTo>
                    <a:pt x="-793" y="5906"/>
                    <a:pt x="-221" y="12573"/>
                    <a:pt x="5208" y="14954"/>
                  </a:cubicBezTo>
                  <a:cubicBezTo>
                    <a:pt x="10637" y="17335"/>
                    <a:pt x="14733" y="12954"/>
                    <a:pt x="17972" y="7430"/>
                  </a:cubicBezTo>
                  <a:cubicBezTo>
                    <a:pt x="18448" y="7049"/>
                    <a:pt x="17972" y="5239"/>
                    <a:pt x="16829" y="523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41">
              <a:extLst>
                <a:ext uri="{FF2B5EF4-FFF2-40B4-BE49-F238E27FC236}">
                  <a16:creationId xmlns:a16="http://schemas.microsoft.com/office/drawing/2014/main" id="{482F720D-2B96-2352-0976-061C4494DDBB}"/>
                </a:ext>
              </a:extLst>
            </p:cNvPr>
            <p:cNvSpPr/>
            <p:nvPr/>
          </p:nvSpPr>
          <p:spPr>
            <a:xfrm>
              <a:off x="5219403" y="1399341"/>
              <a:ext cx="20870" cy="7976"/>
            </a:xfrm>
            <a:custGeom>
              <a:avLst/>
              <a:gdLst/>
              <a:ahLst/>
              <a:cxnLst/>
              <a:rect l="l" t="t" r="r" b="b"/>
              <a:pathLst>
                <a:path w="20870" h="7976" extrusionOk="0">
                  <a:moveTo>
                    <a:pt x="19346" y="71"/>
                  </a:moveTo>
                  <a:cubicBezTo>
                    <a:pt x="16679" y="2071"/>
                    <a:pt x="13822" y="4834"/>
                    <a:pt x="9821" y="4643"/>
                  </a:cubicBezTo>
                  <a:cubicBezTo>
                    <a:pt x="6431" y="3996"/>
                    <a:pt x="3201" y="2700"/>
                    <a:pt x="296" y="833"/>
                  </a:cubicBezTo>
                  <a:cubicBezTo>
                    <a:pt x="296" y="833"/>
                    <a:pt x="-370" y="833"/>
                    <a:pt x="296" y="833"/>
                  </a:cubicBezTo>
                  <a:cubicBezTo>
                    <a:pt x="2582" y="5148"/>
                    <a:pt x="7031" y="7891"/>
                    <a:pt x="11917" y="7977"/>
                  </a:cubicBezTo>
                  <a:cubicBezTo>
                    <a:pt x="16165" y="7548"/>
                    <a:pt x="19718" y="4567"/>
                    <a:pt x="20870" y="452"/>
                  </a:cubicBezTo>
                  <a:cubicBezTo>
                    <a:pt x="20870" y="452"/>
                    <a:pt x="19346" y="-215"/>
                    <a:pt x="19346" y="7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41">
              <a:extLst>
                <a:ext uri="{FF2B5EF4-FFF2-40B4-BE49-F238E27FC236}">
                  <a16:creationId xmlns:a16="http://schemas.microsoft.com/office/drawing/2014/main" id="{5D25A7DA-AFF8-4340-80E0-9B92AE73E30A}"/>
                </a:ext>
              </a:extLst>
            </p:cNvPr>
            <p:cNvSpPr/>
            <p:nvPr/>
          </p:nvSpPr>
          <p:spPr>
            <a:xfrm>
              <a:off x="5188396" y="1262316"/>
              <a:ext cx="48626" cy="118954"/>
            </a:xfrm>
            <a:custGeom>
              <a:avLst/>
              <a:gdLst/>
              <a:ahLst/>
              <a:cxnLst/>
              <a:rect l="l" t="t" r="r" b="b"/>
              <a:pathLst>
                <a:path w="48626" h="118954" extrusionOk="0">
                  <a:moveTo>
                    <a:pt x="17016" y="93758"/>
                  </a:moveTo>
                  <a:cubicBezTo>
                    <a:pt x="17016" y="93758"/>
                    <a:pt x="11968" y="107759"/>
                    <a:pt x="10539" y="114617"/>
                  </a:cubicBezTo>
                  <a:cubicBezTo>
                    <a:pt x="10539" y="115189"/>
                    <a:pt x="12063" y="115856"/>
                    <a:pt x="14349" y="116523"/>
                  </a:cubicBezTo>
                  <a:lnTo>
                    <a:pt x="14349" y="116523"/>
                  </a:lnTo>
                  <a:cubicBezTo>
                    <a:pt x="25826" y="121180"/>
                    <a:pt x="38943" y="119047"/>
                    <a:pt x="48353" y="110998"/>
                  </a:cubicBezTo>
                  <a:cubicBezTo>
                    <a:pt x="49020" y="110427"/>
                    <a:pt x="48353" y="109569"/>
                    <a:pt x="47591" y="109855"/>
                  </a:cubicBezTo>
                  <a:cubicBezTo>
                    <a:pt x="37638" y="114017"/>
                    <a:pt x="26607" y="114818"/>
                    <a:pt x="16159" y="112141"/>
                  </a:cubicBezTo>
                  <a:cubicBezTo>
                    <a:pt x="16159" y="110141"/>
                    <a:pt x="25684" y="88424"/>
                    <a:pt x="24541" y="88138"/>
                  </a:cubicBezTo>
                  <a:cubicBezTo>
                    <a:pt x="19169" y="87385"/>
                    <a:pt x="13720" y="87385"/>
                    <a:pt x="8348" y="88138"/>
                  </a:cubicBezTo>
                  <a:cubicBezTo>
                    <a:pt x="17873" y="58515"/>
                    <a:pt x="32161" y="30988"/>
                    <a:pt x="41210" y="1270"/>
                  </a:cubicBezTo>
                  <a:cubicBezTo>
                    <a:pt x="41210" y="127"/>
                    <a:pt x="40067" y="-444"/>
                    <a:pt x="39590" y="413"/>
                  </a:cubicBezTo>
                  <a:cubicBezTo>
                    <a:pt x="23398" y="29693"/>
                    <a:pt x="10158" y="60515"/>
                    <a:pt x="61" y="92424"/>
                  </a:cubicBezTo>
                  <a:cubicBezTo>
                    <a:pt x="-1082" y="96520"/>
                    <a:pt x="14063" y="94329"/>
                    <a:pt x="17016" y="9375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41">
              <a:extLst>
                <a:ext uri="{FF2B5EF4-FFF2-40B4-BE49-F238E27FC236}">
                  <a16:creationId xmlns:a16="http://schemas.microsoft.com/office/drawing/2014/main" id="{762E8404-1B4D-DA02-B02E-44E39742DEEF}"/>
                </a:ext>
              </a:extLst>
            </p:cNvPr>
            <p:cNvSpPr/>
            <p:nvPr/>
          </p:nvSpPr>
          <p:spPr>
            <a:xfrm>
              <a:off x="5204364" y="1372457"/>
              <a:ext cx="33280" cy="23431"/>
            </a:xfrm>
            <a:custGeom>
              <a:avLst/>
              <a:gdLst/>
              <a:ahLst/>
              <a:cxnLst/>
              <a:rect l="l" t="t" r="r" b="b"/>
              <a:pathLst>
                <a:path w="33280" h="23431" extrusionOk="0">
                  <a:moveTo>
                    <a:pt x="0" y="3239"/>
                  </a:moveTo>
                  <a:cubicBezTo>
                    <a:pt x="2572" y="9668"/>
                    <a:pt x="6734" y="15345"/>
                    <a:pt x="12097" y="19717"/>
                  </a:cubicBezTo>
                  <a:cubicBezTo>
                    <a:pt x="15078" y="22022"/>
                    <a:pt x="18717" y="23327"/>
                    <a:pt x="22479" y="23432"/>
                  </a:cubicBezTo>
                  <a:cubicBezTo>
                    <a:pt x="30766" y="23432"/>
                    <a:pt x="32956" y="16574"/>
                    <a:pt x="33242" y="10192"/>
                  </a:cubicBezTo>
                  <a:cubicBezTo>
                    <a:pt x="33385" y="6772"/>
                    <a:pt x="33128" y="3353"/>
                    <a:pt x="32480" y="0"/>
                  </a:cubicBezTo>
                  <a:cubicBezTo>
                    <a:pt x="22269" y="4496"/>
                    <a:pt x="10896" y="5629"/>
                    <a:pt x="0" y="323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41">
              <a:extLst>
                <a:ext uri="{FF2B5EF4-FFF2-40B4-BE49-F238E27FC236}">
                  <a16:creationId xmlns:a16="http://schemas.microsoft.com/office/drawing/2014/main" id="{050597E0-B24D-6378-9DDD-5EF9F5F367D4}"/>
                </a:ext>
              </a:extLst>
            </p:cNvPr>
            <p:cNvSpPr/>
            <p:nvPr/>
          </p:nvSpPr>
          <p:spPr>
            <a:xfrm>
              <a:off x="5216461" y="1382142"/>
              <a:ext cx="21145" cy="13746"/>
            </a:xfrm>
            <a:custGeom>
              <a:avLst/>
              <a:gdLst/>
              <a:ahLst/>
              <a:cxnLst/>
              <a:rect l="l" t="t" r="r" b="b"/>
              <a:pathLst>
                <a:path w="21145" h="13746" extrusionOk="0">
                  <a:moveTo>
                    <a:pt x="0" y="10032"/>
                  </a:moveTo>
                  <a:cubicBezTo>
                    <a:pt x="2981" y="12337"/>
                    <a:pt x="6620" y="13642"/>
                    <a:pt x="10382" y="13747"/>
                  </a:cubicBezTo>
                  <a:cubicBezTo>
                    <a:pt x="18669" y="13747"/>
                    <a:pt x="20860" y="6889"/>
                    <a:pt x="21146" y="507"/>
                  </a:cubicBezTo>
                  <a:cubicBezTo>
                    <a:pt x="12754" y="-1465"/>
                    <a:pt x="4077" y="2441"/>
                    <a:pt x="0" y="10032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41">
              <a:extLst>
                <a:ext uri="{FF2B5EF4-FFF2-40B4-BE49-F238E27FC236}">
                  <a16:creationId xmlns:a16="http://schemas.microsoft.com/office/drawing/2014/main" id="{8AC0F3C9-E185-673E-F911-45D2AAB1B39A}"/>
                </a:ext>
              </a:extLst>
            </p:cNvPr>
            <p:cNvSpPr/>
            <p:nvPr/>
          </p:nvSpPr>
          <p:spPr>
            <a:xfrm>
              <a:off x="5172646" y="1134060"/>
              <a:ext cx="265610" cy="250302"/>
            </a:xfrm>
            <a:custGeom>
              <a:avLst/>
              <a:gdLst/>
              <a:ahLst/>
              <a:cxnLst/>
              <a:rect l="l" t="t" r="r" b="b"/>
              <a:pathLst>
                <a:path w="265610" h="250302" extrusionOk="0">
                  <a:moveTo>
                    <a:pt x="219837" y="250303"/>
                  </a:moveTo>
                  <a:cubicBezTo>
                    <a:pt x="203273" y="237530"/>
                    <a:pt x="194663" y="216965"/>
                    <a:pt x="197168" y="196201"/>
                  </a:cubicBezTo>
                  <a:cubicBezTo>
                    <a:pt x="174784" y="180246"/>
                    <a:pt x="157058" y="158615"/>
                    <a:pt x="145828" y="133526"/>
                  </a:cubicBezTo>
                  <a:cubicBezTo>
                    <a:pt x="145828" y="136670"/>
                    <a:pt x="148590" y="159053"/>
                    <a:pt x="150209" y="170388"/>
                  </a:cubicBezTo>
                  <a:cubicBezTo>
                    <a:pt x="64484" y="134955"/>
                    <a:pt x="50863" y="60755"/>
                    <a:pt x="50863" y="60755"/>
                  </a:cubicBezTo>
                  <a:cubicBezTo>
                    <a:pt x="30461" y="72909"/>
                    <a:pt x="13078" y="89511"/>
                    <a:pt x="0" y="109333"/>
                  </a:cubicBezTo>
                  <a:cubicBezTo>
                    <a:pt x="0" y="109333"/>
                    <a:pt x="10859" y="54278"/>
                    <a:pt x="46768" y="23608"/>
                  </a:cubicBezTo>
                  <a:cubicBezTo>
                    <a:pt x="70895" y="1604"/>
                    <a:pt x="105013" y="-5678"/>
                    <a:pt x="136017" y="4558"/>
                  </a:cubicBezTo>
                  <a:cubicBezTo>
                    <a:pt x="183318" y="3039"/>
                    <a:pt x="227657" y="27532"/>
                    <a:pt x="251555" y="68375"/>
                  </a:cubicBezTo>
                  <a:cubicBezTo>
                    <a:pt x="296323" y="143337"/>
                    <a:pt x="219837" y="250303"/>
                    <a:pt x="219837" y="25030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41">
              <a:extLst>
                <a:ext uri="{FF2B5EF4-FFF2-40B4-BE49-F238E27FC236}">
                  <a16:creationId xmlns:a16="http://schemas.microsoft.com/office/drawing/2014/main" id="{007D3298-C845-1272-D797-348A9EFD4052}"/>
                </a:ext>
              </a:extLst>
            </p:cNvPr>
            <p:cNvSpPr/>
            <p:nvPr/>
          </p:nvSpPr>
          <p:spPr>
            <a:xfrm>
              <a:off x="5221592" y="1180126"/>
              <a:ext cx="78593" cy="121750"/>
            </a:xfrm>
            <a:custGeom>
              <a:avLst/>
              <a:gdLst/>
              <a:ahLst/>
              <a:cxnLst/>
              <a:rect l="l" t="t" r="r" b="b"/>
              <a:pathLst>
                <a:path w="78593" h="121750" extrusionOk="0">
                  <a:moveTo>
                    <a:pt x="36207" y="95271"/>
                  </a:moveTo>
                  <a:cubicBezTo>
                    <a:pt x="48923" y="106178"/>
                    <a:pt x="63210" y="115112"/>
                    <a:pt x="78593" y="121751"/>
                  </a:cubicBezTo>
                  <a:cubicBezTo>
                    <a:pt x="78593" y="121751"/>
                    <a:pt x="78593" y="121751"/>
                    <a:pt x="78593" y="121751"/>
                  </a:cubicBezTo>
                  <a:cubicBezTo>
                    <a:pt x="54943" y="109607"/>
                    <a:pt x="35150" y="91099"/>
                    <a:pt x="21443" y="68316"/>
                  </a:cubicBezTo>
                  <a:cubicBezTo>
                    <a:pt x="15557" y="58552"/>
                    <a:pt x="10918" y="48085"/>
                    <a:pt x="7632" y="37169"/>
                  </a:cubicBezTo>
                  <a:cubicBezTo>
                    <a:pt x="3670" y="25377"/>
                    <a:pt x="2088" y="12909"/>
                    <a:pt x="2965" y="498"/>
                  </a:cubicBezTo>
                  <a:cubicBezTo>
                    <a:pt x="2822" y="107"/>
                    <a:pt x="2384" y="-102"/>
                    <a:pt x="1984" y="50"/>
                  </a:cubicBezTo>
                  <a:cubicBezTo>
                    <a:pt x="1774" y="126"/>
                    <a:pt x="1612" y="288"/>
                    <a:pt x="1536" y="498"/>
                  </a:cubicBezTo>
                  <a:cubicBezTo>
                    <a:pt x="-512" y="12632"/>
                    <a:pt x="-512" y="25034"/>
                    <a:pt x="1536" y="37169"/>
                  </a:cubicBezTo>
                  <a:cubicBezTo>
                    <a:pt x="4041" y="49161"/>
                    <a:pt x="8651" y="60610"/>
                    <a:pt x="15157" y="70983"/>
                  </a:cubicBezTo>
                  <a:cubicBezTo>
                    <a:pt x="21005" y="80022"/>
                    <a:pt x="28092" y="88194"/>
                    <a:pt x="36207" y="9527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41">
              <a:extLst>
                <a:ext uri="{FF2B5EF4-FFF2-40B4-BE49-F238E27FC236}">
                  <a16:creationId xmlns:a16="http://schemas.microsoft.com/office/drawing/2014/main" id="{EF286723-C195-D63E-48D5-F92EB10A5E2F}"/>
                </a:ext>
              </a:extLst>
            </p:cNvPr>
            <p:cNvSpPr/>
            <p:nvPr/>
          </p:nvSpPr>
          <p:spPr>
            <a:xfrm>
              <a:off x="5359526" y="1334026"/>
              <a:ext cx="75514" cy="84914"/>
            </a:xfrm>
            <a:custGeom>
              <a:avLst/>
              <a:gdLst/>
              <a:ahLst/>
              <a:cxnLst/>
              <a:rect l="l" t="t" r="r" b="b"/>
              <a:pathLst>
                <a:path w="75514" h="84914" extrusionOk="0">
                  <a:moveTo>
                    <a:pt x="30671" y="84151"/>
                  </a:moveTo>
                  <a:cubicBezTo>
                    <a:pt x="28385" y="84618"/>
                    <a:pt x="26051" y="84865"/>
                    <a:pt x="23717" y="84913"/>
                  </a:cubicBezTo>
                  <a:cubicBezTo>
                    <a:pt x="21431" y="84942"/>
                    <a:pt x="19155" y="84656"/>
                    <a:pt x="16954" y="84056"/>
                  </a:cubicBezTo>
                  <a:cubicBezTo>
                    <a:pt x="14049" y="83389"/>
                    <a:pt x="11344" y="82055"/>
                    <a:pt x="9049" y="80150"/>
                  </a:cubicBezTo>
                  <a:cubicBezTo>
                    <a:pt x="7201" y="78741"/>
                    <a:pt x="5563" y="77074"/>
                    <a:pt x="4191" y="75197"/>
                  </a:cubicBezTo>
                  <a:cubicBezTo>
                    <a:pt x="2257" y="72530"/>
                    <a:pt x="829" y="69530"/>
                    <a:pt x="0" y="66339"/>
                  </a:cubicBezTo>
                  <a:lnTo>
                    <a:pt x="13526" y="29096"/>
                  </a:lnTo>
                  <a:cubicBezTo>
                    <a:pt x="13526" y="29096"/>
                    <a:pt x="51626" y="-11099"/>
                    <a:pt x="70104" y="2998"/>
                  </a:cubicBezTo>
                  <a:cubicBezTo>
                    <a:pt x="88583" y="17095"/>
                    <a:pt x="55817" y="78722"/>
                    <a:pt x="30671" y="8415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41">
              <a:extLst>
                <a:ext uri="{FF2B5EF4-FFF2-40B4-BE49-F238E27FC236}">
                  <a16:creationId xmlns:a16="http://schemas.microsoft.com/office/drawing/2014/main" id="{BC06B40F-F595-CC43-572B-E76776832615}"/>
                </a:ext>
              </a:extLst>
            </p:cNvPr>
            <p:cNvSpPr/>
            <p:nvPr/>
          </p:nvSpPr>
          <p:spPr>
            <a:xfrm>
              <a:off x="5372694" y="1354415"/>
              <a:ext cx="47030" cy="50066"/>
            </a:xfrm>
            <a:custGeom>
              <a:avLst/>
              <a:gdLst/>
              <a:ahLst/>
              <a:cxnLst/>
              <a:rect l="l" t="t" r="r" b="b"/>
              <a:pathLst>
                <a:path w="47030" h="50066" extrusionOk="0">
                  <a:moveTo>
                    <a:pt x="47031" y="40"/>
                  </a:moveTo>
                  <a:cubicBezTo>
                    <a:pt x="47031" y="40"/>
                    <a:pt x="47031" y="611"/>
                    <a:pt x="47031" y="707"/>
                  </a:cubicBezTo>
                  <a:cubicBezTo>
                    <a:pt x="29219" y="4993"/>
                    <a:pt x="18456" y="19757"/>
                    <a:pt x="9692" y="34425"/>
                  </a:cubicBezTo>
                  <a:cubicBezTo>
                    <a:pt x="14350" y="28586"/>
                    <a:pt x="22866" y="27634"/>
                    <a:pt x="28704" y="32291"/>
                  </a:cubicBezTo>
                  <a:cubicBezTo>
                    <a:pt x="29257" y="32739"/>
                    <a:pt x="29781" y="33225"/>
                    <a:pt x="30266" y="33758"/>
                  </a:cubicBezTo>
                  <a:cubicBezTo>
                    <a:pt x="30266" y="33758"/>
                    <a:pt x="30266" y="34711"/>
                    <a:pt x="29695" y="34520"/>
                  </a:cubicBezTo>
                  <a:cubicBezTo>
                    <a:pt x="23923" y="31701"/>
                    <a:pt x="17008" y="32844"/>
                    <a:pt x="12455" y="37378"/>
                  </a:cubicBezTo>
                  <a:cubicBezTo>
                    <a:pt x="8902" y="41093"/>
                    <a:pt x="5711" y="45150"/>
                    <a:pt x="2930" y="49475"/>
                  </a:cubicBezTo>
                  <a:cubicBezTo>
                    <a:pt x="1977" y="50903"/>
                    <a:pt x="-690" y="49475"/>
                    <a:pt x="167" y="48046"/>
                  </a:cubicBezTo>
                  <a:lnTo>
                    <a:pt x="167" y="48046"/>
                  </a:lnTo>
                  <a:cubicBezTo>
                    <a:pt x="2834" y="26710"/>
                    <a:pt x="23789" y="-1198"/>
                    <a:pt x="47031" y="4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41">
              <a:extLst>
                <a:ext uri="{FF2B5EF4-FFF2-40B4-BE49-F238E27FC236}">
                  <a16:creationId xmlns:a16="http://schemas.microsoft.com/office/drawing/2014/main" id="{1674C79A-A4F9-AFC9-135A-9A00576DC2AF}"/>
                </a:ext>
              </a:extLst>
            </p:cNvPr>
            <p:cNvSpPr/>
            <p:nvPr/>
          </p:nvSpPr>
          <p:spPr>
            <a:xfrm>
              <a:off x="5377558" y="1401209"/>
              <a:ext cx="13360" cy="13338"/>
            </a:xfrm>
            <a:custGeom>
              <a:avLst/>
              <a:gdLst/>
              <a:ahLst/>
              <a:cxnLst/>
              <a:rect l="l" t="t" r="r" b="b"/>
              <a:pathLst>
                <a:path w="13360" h="13338" extrusionOk="0">
                  <a:moveTo>
                    <a:pt x="12925" y="8967"/>
                  </a:moveTo>
                  <a:cubicBezTo>
                    <a:pt x="11658" y="12425"/>
                    <a:pt x="7820" y="14196"/>
                    <a:pt x="4372" y="12930"/>
                  </a:cubicBezTo>
                  <a:cubicBezTo>
                    <a:pt x="914" y="11653"/>
                    <a:pt x="-857" y="7824"/>
                    <a:pt x="409" y="4367"/>
                  </a:cubicBezTo>
                  <a:cubicBezTo>
                    <a:pt x="1676" y="928"/>
                    <a:pt x="5477" y="-844"/>
                    <a:pt x="8925" y="395"/>
                  </a:cubicBezTo>
                  <a:cubicBezTo>
                    <a:pt x="12354" y="1576"/>
                    <a:pt x="14183" y="5310"/>
                    <a:pt x="13001" y="8748"/>
                  </a:cubicBezTo>
                  <a:cubicBezTo>
                    <a:pt x="12982" y="8824"/>
                    <a:pt x="12954" y="8891"/>
                    <a:pt x="12925" y="89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6" name="Google Shape;3306;p41">
            <a:extLst>
              <a:ext uri="{FF2B5EF4-FFF2-40B4-BE49-F238E27FC236}">
                <a16:creationId xmlns:a16="http://schemas.microsoft.com/office/drawing/2014/main" id="{432619CB-94BC-C31D-19EE-C41775205258}"/>
              </a:ext>
            </a:extLst>
          </p:cNvPr>
          <p:cNvGrpSpPr/>
          <p:nvPr/>
        </p:nvGrpSpPr>
        <p:grpSpPr>
          <a:xfrm>
            <a:off x="1060764" y="1329060"/>
            <a:ext cx="1532770" cy="3404504"/>
            <a:chOff x="3240785" y="1038930"/>
            <a:chExt cx="1532770" cy="3404504"/>
          </a:xfrm>
        </p:grpSpPr>
        <p:sp>
          <p:nvSpPr>
            <p:cNvPr id="3307" name="Google Shape;3307;p41">
              <a:extLst>
                <a:ext uri="{FF2B5EF4-FFF2-40B4-BE49-F238E27FC236}">
                  <a16:creationId xmlns:a16="http://schemas.microsoft.com/office/drawing/2014/main" id="{5BC1B6A7-8553-1703-39A3-12F43B485121}"/>
                </a:ext>
              </a:extLst>
            </p:cNvPr>
            <p:cNvSpPr/>
            <p:nvPr/>
          </p:nvSpPr>
          <p:spPr>
            <a:xfrm>
              <a:off x="3741705" y="3751516"/>
              <a:ext cx="692538" cy="637450"/>
            </a:xfrm>
            <a:custGeom>
              <a:avLst/>
              <a:gdLst/>
              <a:ahLst/>
              <a:cxnLst/>
              <a:rect l="l" t="t" r="r" b="b"/>
              <a:pathLst>
                <a:path w="692538" h="637450" extrusionOk="0">
                  <a:moveTo>
                    <a:pt x="682562" y="635603"/>
                  </a:moveTo>
                  <a:cubicBezTo>
                    <a:pt x="660559" y="642461"/>
                    <a:pt x="36671" y="629126"/>
                    <a:pt x="13240" y="613601"/>
                  </a:cubicBezTo>
                  <a:cubicBezTo>
                    <a:pt x="4286" y="607791"/>
                    <a:pt x="952" y="516731"/>
                    <a:pt x="0" y="406718"/>
                  </a:cubicBezTo>
                  <a:cubicBezTo>
                    <a:pt x="0" y="382905"/>
                    <a:pt x="0" y="358521"/>
                    <a:pt x="0" y="333470"/>
                  </a:cubicBezTo>
                  <a:cubicBezTo>
                    <a:pt x="0" y="303943"/>
                    <a:pt x="0" y="274130"/>
                    <a:pt x="667" y="245078"/>
                  </a:cubicBezTo>
                  <a:cubicBezTo>
                    <a:pt x="2286" y="114776"/>
                    <a:pt x="6191" y="0"/>
                    <a:pt x="6191" y="0"/>
                  </a:cubicBezTo>
                  <a:lnTo>
                    <a:pt x="412337" y="7525"/>
                  </a:lnTo>
                  <a:lnTo>
                    <a:pt x="407670" y="252603"/>
                  </a:lnTo>
                  <a:lnTo>
                    <a:pt x="405955" y="340995"/>
                  </a:lnTo>
                  <a:lnTo>
                    <a:pt x="402431" y="414147"/>
                  </a:lnTo>
                  <a:cubicBezTo>
                    <a:pt x="402431" y="414147"/>
                    <a:pt x="639032" y="526161"/>
                    <a:pt x="662940" y="545973"/>
                  </a:cubicBezTo>
                  <a:cubicBezTo>
                    <a:pt x="686848" y="565785"/>
                    <a:pt x="704469" y="628841"/>
                    <a:pt x="682562" y="635603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41">
              <a:extLst>
                <a:ext uri="{FF2B5EF4-FFF2-40B4-BE49-F238E27FC236}">
                  <a16:creationId xmlns:a16="http://schemas.microsoft.com/office/drawing/2014/main" id="{4259497D-4051-13D5-2AF6-8C69B3E57995}"/>
                </a:ext>
              </a:extLst>
            </p:cNvPr>
            <p:cNvSpPr/>
            <p:nvPr/>
          </p:nvSpPr>
          <p:spPr>
            <a:xfrm>
              <a:off x="3741705" y="3996594"/>
              <a:ext cx="692538" cy="392371"/>
            </a:xfrm>
            <a:custGeom>
              <a:avLst/>
              <a:gdLst/>
              <a:ahLst/>
              <a:cxnLst/>
              <a:rect l="l" t="t" r="r" b="b"/>
              <a:pathLst>
                <a:path w="692538" h="392371" extrusionOk="0">
                  <a:moveTo>
                    <a:pt x="682562" y="390525"/>
                  </a:moveTo>
                  <a:cubicBezTo>
                    <a:pt x="660559" y="397383"/>
                    <a:pt x="36671" y="384048"/>
                    <a:pt x="13240" y="368522"/>
                  </a:cubicBezTo>
                  <a:cubicBezTo>
                    <a:pt x="4286" y="362712"/>
                    <a:pt x="952" y="271653"/>
                    <a:pt x="0" y="161639"/>
                  </a:cubicBezTo>
                  <a:cubicBezTo>
                    <a:pt x="0" y="137827"/>
                    <a:pt x="0" y="113443"/>
                    <a:pt x="0" y="88392"/>
                  </a:cubicBezTo>
                  <a:cubicBezTo>
                    <a:pt x="0" y="58864"/>
                    <a:pt x="0" y="29051"/>
                    <a:pt x="667" y="0"/>
                  </a:cubicBezTo>
                  <a:lnTo>
                    <a:pt x="407670" y="7525"/>
                  </a:lnTo>
                  <a:lnTo>
                    <a:pt x="405955" y="95917"/>
                  </a:lnTo>
                  <a:lnTo>
                    <a:pt x="402431" y="169069"/>
                  </a:lnTo>
                  <a:cubicBezTo>
                    <a:pt x="402431" y="169069"/>
                    <a:pt x="639032" y="281083"/>
                    <a:pt x="662940" y="300895"/>
                  </a:cubicBezTo>
                  <a:cubicBezTo>
                    <a:pt x="686848" y="320707"/>
                    <a:pt x="704469" y="383762"/>
                    <a:pt x="682562" y="3905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41">
              <a:extLst>
                <a:ext uri="{FF2B5EF4-FFF2-40B4-BE49-F238E27FC236}">
                  <a16:creationId xmlns:a16="http://schemas.microsoft.com/office/drawing/2014/main" id="{2803763A-9E7D-6662-BF45-2581C48E9614}"/>
                </a:ext>
              </a:extLst>
            </p:cNvPr>
            <p:cNvSpPr/>
            <p:nvPr/>
          </p:nvSpPr>
          <p:spPr>
            <a:xfrm>
              <a:off x="3739512" y="4083939"/>
              <a:ext cx="696537" cy="305979"/>
            </a:xfrm>
            <a:custGeom>
              <a:avLst/>
              <a:gdLst/>
              <a:ahLst/>
              <a:cxnLst/>
              <a:rect l="l" t="t" r="r" b="b"/>
              <a:pathLst>
                <a:path w="696537" h="305979" extrusionOk="0">
                  <a:moveTo>
                    <a:pt x="686564" y="304229"/>
                  </a:moveTo>
                  <a:cubicBezTo>
                    <a:pt x="672277" y="308610"/>
                    <a:pt x="406529" y="304229"/>
                    <a:pt x="213077" y="297085"/>
                  </a:cubicBezTo>
                  <a:cubicBezTo>
                    <a:pt x="168404" y="295275"/>
                    <a:pt x="127352" y="293275"/>
                    <a:pt x="94395" y="291179"/>
                  </a:cubicBezTo>
                  <a:cubicBezTo>
                    <a:pt x="48961" y="288226"/>
                    <a:pt x="18195" y="285179"/>
                    <a:pt x="13528" y="281654"/>
                  </a:cubicBezTo>
                  <a:cubicBezTo>
                    <a:pt x="2669" y="274415"/>
                    <a:pt x="-93" y="140875"/>
                    <a:pt x="2" y="0"/>
                  </a:cubicBezTo>
                  <a:lnTo>
                    <a:pt x="408244" y="7620"/>
                  </a:lnTo>
                  <a:lnTo>
                    <a:pt x="404720" y="81153"/>
                  </a:lnTo>
                  <a:cubicBezTo>
                    <a:pt x="404720" y="81153"/>
                    <a:pt x="642845" y="193738"/>
                    <a:pt x="666657" y="213646"/>
                  </a:cubicBezTo>
                  <a:cubicBezTo>
                    <a:pt x="690470" y="233553"/>
                    <a:pt x="708662" y="297561"/>
                    <a:pt x="686564" y="304229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41">
              <a:extLst>
                <a:ext uri="{FF2B5EF4-FFF2-40B4-BE49-F238E27FC236}">
                  <a16:creationId xmlns:a16="http://schemas.microsoft.com/office/drawing/2014/main" id="{4A965F1C-1BA9-6D31-0956-EC685F84D795}"/>
                </a:ext>
              </a:extLst>
            </p:cNvPr>
            <p:cNvSpPr/>
            <p:nvPr/>
          </p:nvSpPr>
          <p:spPr>
            <a:xfrm>
              <a:off x="3783258" y="4350587"/>
              <a:ext cx="635841" cy="13675"/>
            </a:xfrm>
            <a:custGeom>
              <a:avLst/>
              <a:gdLst/>
              <a:ahLst/>
              <a:cxnLst/>
              <a:rect l="l" t="t" r="r" b="b"/>
              <a:pathLst>
                <a:path w="635841" h="13675" extrusionOk="0">
                  <a:moveTo>
                    <a:pt x="634341" y="11863"/>
                  </a:moveTo>
                  <a:cubicBezTo>
                    <a:pt x="529566" y="7005"/>
                    <a:pt x="104846" y="-2520"/>
                    <a:pt x="643" y="623"/>
                  </a:cubicBezTo>
                  <a:cubicBezTo>
                    <a:pt x="-214" y="623"/>
                    <a:pt x="-214" y="1290"/>
                    <a:pt x="643" y="1290"/>
                  </a:cubicBezTo>
                  <a:cubicBezTo>
                    <a:pt x="104656" y="8434"/>
                    <a:pt x="529185" y="14530"/>
                    <a:pt x="634341" y="13577"/>
                  </a:cubicBezTo>
                  <a:cubicBezTo>
                    <a:pt x="636341" y="13958"/>
                    <a:pt x="636341" y="12339"/>
                    <a:pt x="634341" y="1186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41">
              <a:extLst>
                <a:ext uri="{FF2B5EF4-FFF2-40B4-BE49-F238E27FC236}">
                  <a16:creationId xmlns:a16="http://schemas.microsoft.com/office/drawing/2014/main" id="{FEFDA76D-11C8-4527-AB0C-00A6D47EAFAC}"/>
                </a:ext>
              </a:extLst>
            </p:cNvPr>
            <p:cNvSpPr/>
            <p:nvPr/>
          </p:nvSpPr>
          <p:spPr>
            <a:xfrm>
              <a:off x="4035240" y="4138589"/>
              <a:ext cx="126543" cy="31792"/>
            </a:xfrm>
            <a:custGeom>
              <a:avLst/>
              <a:gdLst/>
              <a:ahLst/>
              <a:cxnLst/>
              <a:rect l="l" t="t" r="r" b="b"/>
              <a:pathLst>
                <a:path w="126543" h="31792" extrusionOk="0">
                  <a:moveTo>
                    <a:pt x="124327" y="3737"/>
                  </a:moveTo>
                  <a:cubicBezTo>
                    <a:pt x="83179" y="-4835"/>
                    <a:pt x="32410" y="404"/>
                    <a:pt x="502" y="29264"/>
                  </a:cubicBezTo>
                  <a:cubicBezTo>
                    <a:pt x="-737" y="30312"/>
                    <a:pt x="502" y="32122"/>
                    <a:pt x="2216" y="31741"/>
                  </a:cubicBezTo>
                  <a:cubicBezTo>
                    <a:pt x="42031" y="19844"/>
                    <a:pt x="82998" y="12205"/>
                    <a:pt x="124422" y="8976"/>
                  </a:cubicBezTo>
                  <a:cubicBezTo>
                    <a:pt x="125860" y="8671"/>
                    <a:pt x="126784" y="7262"/>
                    <a:pt x="126489" y="5814"/>
                  </a:cubicBezTo>
                  <a:cubicBezTo>
                    <a:pt x="126260" y="4747"/>
                    <a:pt x="125403" y="3918"/>
                    <a:pt x="124327" y="373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41">
              <a:extLst>
                <a:ext uri="{FF2B5EF4-FFF2-40B4-BE49-F238E27FC236}">
                  <a16:creationId xmlns:a16="http://schemas.microsoft.com/office/drawing/2014/main" id="{2B02589D-23B1-B1E4-DA0A-3D2F82531DE2}"/>
                </a:ext>
              </a:extLst>
            </p:cNvPr>
            <p:cNvSpPr/>
            <p:nvPr/>
          </p:nvSpPr>
          <p:spPr>
            <a:xfrm>
              <a:off x="4064768" y="4157256"/>
              <a:ext cx="126543" cy="31701"/>
            </a:xfrm>
            <a:custGeom>
              <a:avLst/>
              <a:gdLst/>
              <a:ahLst/>
              <a:cxnLst/>
              <a:rect l="l" t="t" r="r" b="b"/>
              <a:pathLst>
                <a:path w="126543" h="31701" extrusionOk="0">
                  <a:moveTo>
                    <a:pt x="124327" y="3739"/>
                  </a:moveTo>
                  <a:cubicBezTo>
                    <a:pt x="83083" y="-4833"/>
                    <a:pt x="32315" y="406"/>
                    <a:pt x="502" y="29171"/>
                  </a:cubicBezTo>
                  <a:cubicBezTo>
                    <a:pt x="-737" y="30314"/>
                    <a:pt x="502" y="32029"/>
                    <a:pt x="2216" y="31648"/>
                  </a:cubicBezTo>
                  <a:cubicBezTo>
                    <a:pt x="42021" y="19713"/>
                    <a:pt x="82988" y="12112"/>
                    <a:pt x="124422" y="8978"/>
                  </a:cubicBezTo>
                  <a:cubicBezTo>
                    <a:pt x="125860" y="8673"/>
                    <a:pt x="126784" y="7264"/>
                    <a:pt x="126489" y="5825"/>
                  </a:cubicBezTo>
                  <a:cubicBezTo>
                    <a:pt x="126260" y="4749"/>
                    <a:pt x="125403" y="3920"/>
                    <a:pt x="124327" y="373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41">
              <a:extLst>
                <a:ext uri="{FF2B5EF4-FFF2-40B4-BE49-F238E27FC236}">
                  <a16:creationId xmlns:a16="http://schemas.microsoft.com/office/drawing/2014/main" id="{62360428-DC77-5DCE-5A6E-945CBDE4857A}"/>
                </a:ext>
              </a:extLst>
            </p:cNvPr>
            <p:cNvSpPr/>
            <p:nvPr/>
          </p:nvSpPr>
          <p:spPr>
            <a:xfrm>
              <a:off x="4093819" y="4175884"/>
              <a:ext cx="127235" cy="31743"/>
            </a:xfrm>
            <a:custGeom>
              <a:avLst/>
              <a:gdLst/>
              <a:ahLst/>
              <a:cxnLst/>
              <a:rect l="l" t="t" r="r" b="b"/>
              <a:pathLst>
                <a:path w="127235" h="31743" extrusionOk="0">
                  <a:moveTo>
                    <a:pt x="124803" y="3781"/>
                  </a:moveTo>
                  <a:cubicBezTo>
                    <a:pt x="83560" y="-4887"/>
                    <a:pt x="32791" y="447"/>
                    <a:pt x="502" y="29213"/>
                  </a:cubicBezTo>
                  <a:cubicBezTo>
                    <a:pt x="-737" y="30356"/>
                    <a:pt x="502" y="32070"/>
                    <a:pt x="2216" y="31689"/>
                  </a:cubicBezTo>
                  <a:cubicBezTo>
                    <a:pt x="42059" y="19783"/>
                    <a:pt x="83055" y="12144"/>
                    <a:pt x="124517" y="8925"/>
                  </a:cubicBezTo>
                  <a:cubicBezTo>
                    <a:pt x="125936" y="9001"/>
                    <a:pt x="127156" y="7915"/>
                    <a:pt x="127232" y="6496"/>
                  </a:cubicBezTo>
                  <a:cubicBezTo>
                    <a:pt x="127308" y="5077"/>
                    <a:pt x="126222" y="3857"/>
                    <a:pt x="124803" y="378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41">
              <a:extLst>
                <a:ext uri="{FF2B5EF4-FFF2-40B4-BE49-F238E27FC236}">
                  <a16:creationId xmlns:a16="http://schemas.microsoft.com/office/drawing/2014/main" id="{E821F6D0-7A8B-98DE-297C-DF5016A99928}"/>
                </a:ext>
              </a:extLst>
            </p:cNvPr>
            <p:cNvSpPr/>
            <p:nvPr/>
          </p:nvSpPr>
          <p:spPr>
            <a:xfrm>
              <a:off x="4123823" y="4194501"/>
              <a:ext cx="126489" cy="31792"/>
            </a:xfrm>
            <a:custGeom>
              <a:avLst/>
              <a:gdLst/>
              <a:ahLst/>
              <a:cxnLst/>
              <a:rect l="l" t="t" r="r" b="b"/>
              <a:pathLst>
                <a:path w="126489" h="31792" extrusionOk="0">
                  <a:moveTo>
                    <a:pt x="124327" y="3737"/>
                  </a:moveTo>
                  <a:cubicBezTo>
                    <a:pt x="83083" y="-4835"/>
                    <a:pt x="32410" y="404"/>
                    <a:pt x="502" y="29264"/>
                  </a:cubicBezTo>
                  <a:cubicBezTo>
                    <a:pt x="-737" y="30312"/>
                    <a:pt x="502" y="32122"/>
                    <a:pt x="2216" y="31741"/>
                  </a:cubicBezTo>
                  <a:cubicBezTo>
                    <a:pt x="41993" y="19835"/>
                    <a:pt x="82931" y="12205"/>
                    <a:pt x="124327" y="8976"/>
                  </a:cubicBezTo>
                  <a:cubicBezTo>
                    <a:pt x="125774" y="8700"/>
                    <a:pt x="126717" y="7300"/>
                    <a:pt x="126441" y="5852"/>
                  </a:cubicBezTo>
                  <a:cubicBezTo>
                    <a:pt x="126241" y="4785"/>
                    <a:pt x="125403" y="3947"/>
                    <a:pt x="124327" y="373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41">
              <a:extLst>
                <a:ext uri="{FF2B5EF4-FFF2-40B4-BE49-F238E27FC236}">
                  <a16:creationId xmlns:a16="http://schemas.microsoft.com/office/drawing/2014/main" id="{17EB8F20-6B92-E93B-C426-4C3CC97366ED}"/>
                </a:ext>
              </a:extLst>
            </p:cNvPr>
            <p:cNvSpPr/>
            <p:nvPr/>
          </p:nvSpPr>
          <p:spPr>
            <a:xfrm>
              <a:off x="3739705" y="4135945"/>
              <a:ext cx="367093" cy="249935"/>
            </a:xfrm>
            <a:custGeom>
              <a:avLst/>
              <a:gdLst/>
              <a:ahLst/>
              <a:cxnLst/>
              <a:rect l="l" t="t" r="r" b="b"/>
              <a:pathLst>
                <a:path w="367093" h="249935" extrusionOk="0">
                  <a:moveTo>
                    <a:pt x="367094" y="249936"/>
                  </a:moveTo>
                  <a:cubicBezTo>
                    <a:pt x="314611" y="248603"/>
                    <a:pt x="261461" y="246888"/>
                    <a:pt x="212884" y="244983"/>
                  </a:cubicBezTo>
                  <a:cubicBezTo>
                    <a:pt x="168116" y="243269"/>
                    <a:pt x="127159" y="241268"/>
                    <a:pt x="94202" y="239173"/>
                  </a:cubicBezTo>
                  <a:cubicBezTo>
                    <a:pt x="48768" y="236220"/>
                    <a:pt x="18002" y="233267"/>
                    <a:pt x="13335" y="229648"/>
                  </a:cubicBezTo>
                  <a:cubicBezTo>
                    <a:pt x="3810" y="223266"/>
                    <a:pt x="476" y="120110"/>
                    <a:pt x="0" y="0"/>
                  </a:cubicBezTo>
                  <a:cubicBezTo>
                    <a:pt x="92583" y="62198"/>
                    <a:pt x="274511" y="186499"/>
                    <a:pt x="367094" y="249936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41">
              <a:extLst>
                <a:ext uri="{FF2B5EF4-FFF2-40B4-BE49-F238E27FC236}">
                  <a16:creationId xmlns:a16="http://schemas.microsoft.com/office/drawing/2014/main" id="{A03EFCF4-034E-ADC2-845A-317D8CD9F17E}"/>
                </a:ext>
              </a:extLst>
            </p:cNvPr>
            <p:cNvSpPr/>
            <p:nvPr/>
          </p:nvSpPr>
          <p:spPr>
            <a:xfrm>
              <a:off x="3465480" y="2115502"/>
              <a:ext cx="720502" cy="2045588"/>
            </a:xfrm>
            <a:custGeom>
              <a:avLst/>
              <a:gdLst/>
              <a:ahLst/>
              <a:cxnLst/>
              <a:rect l="l" t="t" r="r" b="b"/>
              <a:pathLst>
                <a:path w="720502" h="2045588" extrusionOk="0">
                  <a:moveTo>
                    <a:pt x="718566" y="2045113"/>
                  </a:moveTo>
                  <a:lnTo>
                    <a:pt x="255079" y="2045589"/>
                  </a:lnTo>
                  <a:cubicBezTo>
                    <a:pt x="255079" y="2045589"/>
                    <a:pt x="280511" y="1002221"/>
                    <a:pt x="275558" y="977932"/>
                  </a:cubicBezTo>
                  <a:cubicBezTo>
                    <a:pt x="263557" y="919924"/>
                    <a:pt x="0" y="0"/>
                    <a:pt x="0" y="0"/>
                  </a:cubicBezTo>
                  <a:lnTo>
                    <a:pt x="365950" y="6286"/>
                  </a:lnTo>
                  <a:lnTo>
                    <a:pt x="464439" y="8477"/>
                  </a:lnTo>
                  <a:cubicBezTo>
                    <a:pt x="464439" y="8477"/>
                    <a:pt x="480155" y="161639"/>
                    <a:pt x="484537" y="177927"/>
                  </a:cubicBezTo>
                  <a:cubicBezTo>
                    <a:pt x="545783" y="401098"/>
                    <a:pt x="665512" y="782098"/>
                    <a:pt x="689515" y="923449"/>
                  </a:cubicBezTo>
                  <a:cubicBezTo>
                    <a:pt x="731710" y="1168241"/>
                    <a:pt x="718566" y="2045113"/>
                    <a:pt x="718566" y="204511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41">
              <a:extLst>
                <a:ext uri="{FF2B5EF4-FFF2-40B4-BE49-F238E27FC236}">
                  <a16:creationId xmlns:a16="http://schemas.microsoft.com/office/drawing/2014/main" id="{ECD65AAD-F026-597E-D4D2-47574ADC9E04}"/>
                </a:ext>
              </a:extLst>
            </p:cNvPr>
            <p:cNvSpPr/>
            <p:nvPr/>
          </p:nvSpPr>
          <p:spPr>
            <a:xfrm>
              <a:off x="3743706" y="4077829"/>
              <a:ext cx="426119" cy="8295"/>
            </a:xfrm>
            <a:custGeom>
              <a:avLst/>
              <a:gdLst/>
              <a:ahLst/>
              <a:cxnLst/>
              <a:rect l="l" t="t" r="r" b="b"/>
              <a:pathLst>
                <a:path w="426119" h="8295" extrusionOk="0">
                  <a:moveTo>
                    <a:pt x="425386" y="5347"/>
                  </a:moveTo>
                  <a:cubicBezTo>
                    <a:pt x="353092" y="3442"/>
                    <a:pt x="96964" y="-4178"/>
                    <a:pt x="572" y="3061"/>
                  </a:cubicBezTo>
                  <a:cubicBezTo>
                    <a:pt x="-191" y="3061"/>
                    <a:pt x="-191" y="4300"/>
                    <a:pt x="572" y="4395"/>
                  </a:cubicBezTo>
                  <a:cubicBezTo>
                    <a:pt x="33528" y="9824"/>
                    <a:pt x="352997" y="8300"/>
                    <a:pt x="425386" y="7348"/>
                  </a:cubicBezTo>
                  <a:cubicBezTo>
                    <a:pt x="425939" y="7176"/>
                    <a:pt x="426244" y="6586"/>
                    <a:pt x="426072" y="6033"/>
                  </a:cubicBezTo>
                  <a:cubicBezTo>
                    <a:pt x="425968" y="5709"/>
                    <a:pt x="425710" y="5452"/>
                    <a:pt x="425386" y="5347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41">
              <a:extLst>
                <a:ext uri="{FF2B5EF4-FFF2-40B4-BE49-F238E27FC236}">
                  <a16:creationId xmlns:a16="http://schemas.microsoft.com/office/drawing/2014/main" id="{F8EAF1D6-0595-7E25-0B7D-C113D6CCCEC9}"/>
                </a:ext>
              </a:extLst>
            </p:cNvPr>
            <p:cNvSpPr/>
            <p:nvPr/>
          </p:nvSpPr>
          <p:spPr>
            <a:xfrm>
              <a:off x="3527666" y="2173956"/>
              <a:ext cx="253970" cy="1872084"/>
            </a:xfrm>
            <a:custGeom>
              <a:avLst/>
              <a:gdLst/>
              <a:ahLst/>
              <a:cxnLst/>
              <a:rect l="l" t="t" r="r" b="b"/>
              <a:pathLst>
                <a:path w="253970" h="1872084" extrusionOk="0">
                  <a:moveTo>
                    <a:pt x="249663" y="896428"/>
                  </a:moveTo>
                  <a:cubicBezTo>
                    <a:pt x="235852" y="840040"/>
                    <a:pt x="132601" y="488662"/>
                    <a:pt x="101073" y="377601"/>
                  </a:cubicBezTo>
                  <a:cubicBezTo>
                    <a:pt x="69545" y="266539"/>
                    <a:pt x="39827" y="155192"/>
                    <a:pt x="12586" y="43178"/>
                  </a:cubicBezTo>
                  <a:cubicBezTo>
                    <a:pt x="9157" y="28986"/>
                    <a:pt x="5633" y="14603"/>
                    <a:pt x="1823" y="697"/>
                  </a:cubicBezTo>
                  <a:cubicBezTo>
                    <a:pt x="1823" y="-542"/>
                    <a:pt x="-178" y="30"/>
                    <a:pt x="13" y="1173"/>
                  </a:cubicBezTo>
                  <a:cubicBezTo>
                    <a:pt x="10490" y="57561"/>
                    <a:pt x="24206" y="113568"/>
                    <a:pt x="37541" y="169384"/>
                  </a:cubicBezTo>
                  <a:cubicBezTo>
                    <a:pt x="50876" y="225201"/>
                    <a:pt x="64878" y="280827"/>
                    <a:pt x="79832" y="336262"/>
                  </a:cubicBezTo>
                  <a:cubicBezTo>
                    <a:pt x="109741" y="447705"/>
                    <a:pt x="142383" y="558319"/>
                    <a:pt x="177749" y="668113"/>
                  </a:cubicBezTo>
                  <a:cubicBezTo>
                    <a:pt x="195371" y="722882"/>
                    <a:pt x="224517" y="835182"/>
                    <a:pt x="240043" y="890617"/>
                  </a:cubicBezTo>
                  <a:cubicBezTo>
                    <a:pt x="255569" y="946053"/>
                    <a:pt x="230518" y="1854547"/>
                    <a:pt x="231851" y="1869311"/>
                  </a:cubicBezTo>
                  <a:cubicBezTo>
                    <a:pt x="232166" y="1871130"/>
                    <a:pt x="233880" y="1872350"/>
                    <a:pt x="235699" y="1872035"/>
                  </a:cubicBezTo>
                  <a:cubicBezTo>
                    <a:pt x="237090" y="1871797"/>
                    <a:pt x="238185" y="1870702"/>
                    <a:pt x="238424" y="1869311"/>
                  </a:cubicBezTo>
                  <a:cubicBezTo>
                    <a:pt x="240424" y="1762155"/>
                    <a:pt x="263284" y="952149"/>
                    <a:pt x="249663" y="896428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41">
              <a:extLst>
                <a:ext uri="{FF2B5EF4-FFF2-40B4-BE49-F238E27FC236}">
                  <a16:creationId xmlns:a16="http://schemas.microsoft.com/office/drawing/2014/main" id="{AB5B9468-43BB-6F52-9CF4-9F6C06BA095D}"/>
                </a:ext>
              </a:extLst>
            </p:cNvPr>
            <p:cNvSpPr/>
            <p:nvPr/>
          </p:nvSpPr>
          <p:spPr>
            <a:xfrm>
              <a:off x="3465385" y="2115407"/>
              <a:ext cx="366140" cy="977854"/>
            </a:xfrm>
            <a:custGeom>
              <a:avLst/>
              <a:gdLst/>
              <a:ahLst/>
              <a:cxnLst/>
              <a:rect l="l" t="t" r="r" b="b"/>
              <a:pathLst>
                <a:path w="366140" h="977854" extrusionOk="0">
                  <a:moveTo>
                    <a:pt x="366141" y="6287"/>
                  </a:moveTo>
                  <a:cubicBezTo>
                    <a:pt x="366141" y="6287"/>
                    <a:pt x="276606" y="982694"/>
                    <a:pt x="275653" y="977837"/>
                  </a:cubicBezTo>
                  <a:cubicBezTo>
                    <a:pt x="264128" y="921734"/>
                    <a:pt x="16288" y="56674"/>
                    <a:pt x="762" y="2572"/>
                  </a:cubicBezTo>
                  <a:cubicBezTo>
                    <a:pt x="190" y="85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41">
              <a:extLst>
                <a:ext uri="{FF2B5EF4-FFF2-40B4-BE49-F238E27FC236}">
                  <a16:creationId xmlns:a16="http://schemas.microsoft.com/office/drawing/2014/main" id="{E3D2C5B0-F097-E90B-4365-5306A7FE318F}"/>
                </a:ext>
              </a:extLst>
            </p:cNvPr>
            <p:cNvSpPr/>
            <p:nvPr/>
          </p:nvSpPr>
          <p:spPr>
            <a:xfrm>
              <a:off x="3260788" y="3805047"/>
              <a:ext cx="692600" cy="637441"/>
            </a:xfrm>
            <a:custGeom>
              <a:avLst/>
              <a:gdLst/>
              <a:ahLst/>
              <a:cxnLst/>
              <a:rect l="l" t="t" r="r" b="b"/>
              <a:pathLst>
                <a:path w="692600" h="637441" extrusionOk="0">
                  <a:moveTo>
                    <a:pt x="682562" y="635603"/>
                  </a:moveTo>
                  <a:cubicBezTo>
                    <a:pt x="660559" y="642461"/>
                    <a:pt x="36671" y="629031"/>
                    <a:pt x="13240" y="613505"/>
                  </a:cubicBezTo>
                  <a:cubicBezTo>
                    <a:pt x="4286" y="607695"/>
                    <a:pt x="953" y="516636"/>
                    <a:pt x="0" y="406622"/>
                  </a:cubicBezTo>
                  <a:cubicBezTo>
                    <a:pt x="0" y="382905"/>
                    <a:pt x="0" y="358426"/>
                    <a:pt x="0" y="333375"/>
                  </a:cubicBezTo>
                  <a:cubicBezTo>
                    <a:pt x="0" y="303943"/>
                    <a:pt x="0" y="274034"/>
                    <a:pt x="572" y="244983"/>
                  </a:cubicBezTo>
                  <a:cubicBezTo>
                    <a:pt x="2191" y="114681"/>
                    <a:pt x="6096" y="0"/>
                    <a:pt x="6096" y="0"/>
                  </a:cubicBezTo>
                  <a:lnTo>
                    <a:pt x="412337" y="7525"/>
                  </a:lnTo>
                  <a:lnTo>
                    <a:pt x="407575" y="252508"/>
                  </a:lnTo>
                  <a:lnTo>
                    <a:pt x="405860" y="340900"/>
                  </a:lnTo>
                  <a:lnTo>
                    <a:pt x="402336" y="414147"/>
                  </a:lnTo>
                  <a:cubicBezTo>
                    <a:pt x="402336" y="414147"/>
                    <a:pt x="638937" y="526066"/>
                    <a:pt x="662845" y="545973"/>
                  </a:cubicBezTo>
                  <a:cubicBezTo>
                    <a:pt x="686753" y="565880"/>
                    <a:pt x="704660" y="628840"/>
                    <a:pt x="682562" y="635603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41">
              <a:extLst>
                <a:ext uri="{FF2B5EF4-FFF2-40B4-BE49-F238E27FC236}">
                  <a16:creationId xmlns:a16="http://schemas.microsoft.com/office/drawing/2014/main" id="{5AB105E1-774E-6978-FD56-3F9A54961C2C}"/>
                </a:ext>
              </a:extLst>
            </p:cNvPr>
            <p:cNvSpPr/>
            <p:nvPr/>
          </p:nvSpPr>
          <p:spPr>
            <a:xfrm>
              <a:off x="3260788" y="4050030"/>
              <a:ext cx="692600" cy="392458"/>
            </a:xfrm>
            <a:custGeom>
              <a:avLst/>
              <a:gdLst/>
              <a:ahLst/>
              <a:cxnLst/>
              <a:rect l="l" t="t" r="r" b="b"/>
              <a:pathLst>
                <a:path w="692600" h="392458" extrusionOk="0">
                  <a:moveTo>
                    <a:pt x="682562" y="390620"/>
                  </a:moveTo>
                  <a:cubicBezTo>
                    <a:pt x="660559" y="397478"/>
                    <a:pt x="36671" y="384048"/>
                    <a:pt x="13240" y="368522"/>
                  </a:cubicBezTo>
                  <a:cubicBezTo>
                    <a:pt x="4286" y="362712"/>
                    <a:pt x="953" y="271653"/>
                    <a:pt x="0" y="161639"/>
                  </a:cubicBezTo>
                  <a:cubicBezTo>
                    <a:pt x="0" y="137922"/>
                    <a:pt x="0" y="113442"/>
                    <a:pt x="0" y="88392"/>
                  </a:cubicBezTo>
                  <a:cubicBezTo>
                    <a:pt x="0" y="58960"/>
                    <a:pt x="0" y="29051"/>
                    <a:pt x="572" y="0"/>
                  </a:cubicBezTo>
                  <a:lnTo>
                    <a:pt x="407575" y="7525"/>
                  </a:lnTo>
                  <a:lnTo>
                    <a:pt x="405860" y="95917"/>
                  </a:lnTo>
                  <a:lnTo>
                    <a:pt x="402336" y="169164"/>
                  </a:lnTo>
                  <a:cubicBezTo>
                    <a:pt x="402336" y="169164"/>
                    <a:pt x="638937" y="281083"/>
                    <a:pt x="662845" y="300990"/>
                  </a:cubicBezTo>
                  <a:cubicBezTo>
                    <a:pt x="686753" y="320897"/>
                    <a:pt x="704660" y="383857"/>
                    <a:pt x="682562" y="3906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41">
              <a:extLst>
                <a:ext uri="{FF2B5EF4-FFF2-40B4-BE49-F238E27FC236}">
                  <a16:creationId xmlns:a16="http://schemas.microsoft.com/office/drawing/2014/main" id="{E2AFCC18-EA2E-4A55-AA99-5B20021DADA0}"/>
                </a:ext>
              </a:extLst>
            </p:cNvPr>
            <p:cNvSpPr/>
            <p:nvPr/>
          </p:nvSpPr>
          <p:spPr>
            <a:xfrm>
              <a:off x="3258785" y="4137469"/>
              <a:ext cx="696495" cy="305965"/>
            </a:xfrm>
            <a:custGeom>
              <a:avLst/>
              <a:gdLst/>
              <a:ahLst/>
              <a:cxnLst/>
              <a:rect l="l" t="t" r="r" b="b"/>
              <a:pathLst>
                <a:path w="696495" h="305965" extrusionOk="0">
                  <a:moveTo>
                    <a:pt x="686564" y="304133"/>
                  </a:moveTo>
                  <a:cubicBezTo>
                    <a:pt x="672277" y="308515"/>
                    <a:pt x="406529" y="304609"/>
                    <a:pt x="213077" y="296989"/>
                  </a:cubicBezTo>
                  <a:cubicBezTo>
                    <a:pt x="168404" y="295180"/>
                    <a:pt x="127352" y="293180"/>
                    <a:pt x="94395" y="291179"/>
                  </a:cubicBezTo>
                  <a:cubicBezTo>
                    <a:pt x="48961" y="288227"/>
                    <a:pt x="18195" y="285179"/>
                    <a:pt x="13528" y="281654"/>
                  </a:cubicBezTo>
                  <a:cubicBezTo>
                    <a:pt x="2669" y="274415"/>
                    <a:pt x="-93" y="140875"/>
                    <a:pt x="2" y="0"/>
                  </a:cubicBezTo>
                  <a:lnTo>
                    <a:pt x="408244" y="7525"/>
                  </a:lnTo>
                  <a:lnTo>
                    <a:pt x="404720" y="81058"/>
                  </a:lnTo>
                  <a:cubicBezTo>
                    <a:pt x="404720" y="81058"/>
                    <a:pt x="642845" y="193643"/>
                    <a:pt x="666657" y="213646"/>
                  </a:cubicBezTo>
                  <a:cubicBezTo>
                    <a:pt x="690470" y="233648"/>
                    <a:pt x="708567" y="297180"/>
                    <a:pt x="686564" y="304133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41">
              <a:extLst>
                <a:ext uri="{FF2B5EF4-FFF2-40B4-BE49-F238E27FC236}">
                  <a16:creationId xmlns:a16="http://schemas.microsoft.com/office/drawing/2014/main" id="{B0B6F981-CA2A-BA48-0D25-D46D018A0136}"/>
                </a:ext>
              </a:extLst>
            </p:cNvPr>
            <p:cNvSpPr/>
            <p:nvPr/>
          </p:nvSpPr>
          <p:spPr>
            <a:xfrm>
              <a:off x="3302531" y="4404469"/>
              <a:ext cx="636032" cy="13687"/>
            </a:xfrm>
            <a:custGeom>
              <a:avLst/>
              <a:gdLst/>
              <a:ahLst/>
              <a:cxnLst/>
              <a:rect l="l" t="t" r="r" b="b"/>
              <a:pathLst>
                <a:path w="636032" h="13687" extrusionOk="0">
                  <a:moveTo>
                    <a:pt x="634437" y="11797"/>
                  </a:moveTo>
                  <a:cubicBezTo>
                    <a:pt x="529662" y="7034"/>
                    <a:pt x="104846" y="-2586"/>
                    <a:pt x="643" y="653"/>
                  </a:cubicBezTo>
                  <a:cubicBezTo>
                    <a:pt x="-214" y="653"/>
                    <a:pt x="-214" y="1224"/>
                    <a:pt x="643" y="1319"/>
                  </a:cubicBezTo>
                  <a:cubicBezTo>
                    <a:pt x="104656" y="8368"/>
                    <a:pt x="529185" y="14464"/>
                    <a:pt x="634341" y="13607"/>
                  </a:cubicBezTo>
                  <a:cubicBezTo>
                    <a:pt x="636532" y="13511"/>
                    <a:pt x="636627" y="11987"/>
                    <a:pt x="634437" y="1179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41">
              <a:extLst>
                <a:ext uri="{FF2B5EF4-FFF2-40B4-BE49-F238E27FC236}">
                  <a16:creationId xmlns:a16="http://schemas.microsoft.com/office/drawing/2014/main" id="{BD259A60-DBD4-CF7D-3928-68D6C0615746}"/>
                </a:ext>
              </a:extLst>
            </p:cNvPr>
            <p:cNvSpPr/>
            <p:nvPr/>
          </p:nvSpPr>
          <p:spPr>
            <a:xfrm>
              <a:off x="3554514" y="4192076"/>
              <a:ext cx="126995" cy="31743"/>
            </a:xfrm>
            <a:custGeom>
              <a:avLst/>
              <a:gdLst/>
              <a:ahLst/>
              <a:cxnLst/>
              <a:rect l="l" t="t" r="r" b="b"/>
              <a:pathLst>
                <a:path w="126995" h="31743" extrusionOk="0">
                  <a:moveTo>
                    <a:pt x="124327" y="3781"/>
                  </a:moveTo>
                  <a:cubicBezTo>
                    <a:pt x="83179" y="-4887"/>
                    <a:pt x="32410" y="447"/>
                    <a:pt x="502" y="29213"/>
                  </a:cubicBezTo>
                  <a:cubicBezTo>
                    <a:pt x="-737" y="30356"/>
                    <a:pt x="502" y="32070"/>
                    <a:pt x="2216" y="31689"/>
                  </a:cubicBezTo>
                  <a:cubicBezTo>
                    <a:pt x="42059" y="19783"/>
                    <a:pt x="83055" y="12144"/>
                    <a:pt x="124517" y="8924"/>
                  </a:cubicBezTo>
                  <a:cubicBezTo>
                    <a:pt x="125936" y="8867"/>
                    <a:pt x="127051" y="7677"/>
                    <a:pt x="126994" y="6257"/>
                  </a:cubicBezTo>
                  <a:cubicBezTo>
                    <a:pt x="126936" y="4838"/>
                    <a:pt x="125746" y="3724"/>
                    <a:pt x="124327" y="378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41">
              <a:extLst>
                <a:ext uri="{FF2B5EF4-FFF2-40B4-BE49-F238E27FC236}">
                  <a16:creationId xmlns:a16="http://schemas.microsoft.com/office/drawing/2014/main" id="{FFC3B729-7CD4-9EE9-97AC-ACD373144A16}"/>
                </a:ext>
              </a:extLst>
            </p:cNvPr>
            <p:cNvSpPr/>
            <p:nvPr/>
          </p:nvSpPr>
          <p:spPr>
            <a:xfrm>
              <a:off x="3584041" y="4210694"/>
              <a:ext cx="126156" cy="31792"/>
            </a:xfrm>
            <a:custGeom>
              <a:avLst/>
              <a:gdLst/>
              <a:ahLst/>
              <a:cxnLst/>
              <a:rect l="l" t="t" r="r" b="b"/>
              <a:pathLst>
                <a:path w="126156" h="31792" extrusionOk="0">
                  <a:moveTo>
                    <a:pt x="124327" y="3737"/>
                  </a:moveTo>
                  <a:cubicBezTo>
                    <a:pt x="83083" y="-4835"/>
                    <a:pt x="32315" y="404"/>
                    <a:pt x="502" y="29265"/>
                  </a:cubicBezTo>
                  <a:cubicBezTo>
                    <a:pt x="-737" y="30312"/>
                    <a:pt x="502" y="32122"/>
                    <a:pt x="2216" y="31741"/>
                  </a:cubicBezTo>
                  <a:cubicBezTo>
                    <a:pt x="41897" y="19816"/>
                    <a:pt x="82740" y="12157"/>
                    <a:pt x="124041" y="8881"/>
                  </a:cubicBezTo>
                  <a:cubicBezTo>
                    <a:pt x="125479" y="8576"/>
                    <a:pt x="126403" y="7166"/>
                    <a:pt x="126098" y="5719"/>
                  </a:cubicBezTo>
                  <a:cubicBezTo>
                    <a:pt x="125908" y="4795"/>
                    <a:pt x="125232" y="4033"/>
                    <a:pt x="124327" y="373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41">
              <a:extLst>
                <a:ext uri="{FF2B5EF4-FFF2-40B4-BE49-F238E27FC236}">
                  <a16:creationId xmlns:a16="http://schemas.microsoft.com/office/drawing/2014/main" id="{5044E1DF-5ED7-0536-EE9E-D8ED062383B7}"/>
                </a:ext>
              </a:extLst>
            </p:cNvPr>
            <p:cNvSpPr/>
            <p:nvPr/>
          </p:nvSpPr>
          <p:spPr>
            <a:xfrm>
              <a:off x="3613092" y="4229361"/>
              <a:ext cx="127425" cy="31725"/>
            </a:xfrm>
            <a:custGeom>
              <a:avLst/>
              <a:gdLst/>
              <a:ahLst/>
              <a:cxnLst/>
              <a:rect l="l" t="t" r="r" b="b"/>
              <a:pathLst>
                <a:path w="127425" h="31725" extrusionOk="0">
                  <a:moveTo>
                    <a:pt x="124803" y="3740"/>
                  </a:moveTo>
                  <a:cubicBezTo>
                    <a:pt x="83560" y="-4833"/>
                    <a:pt x="32791" y="406"/>
                    <a:pt x="502" y="29171"/>
                  </a:cubicBezTo>
                  <a:cubicBezTo>
                    <a:pt x="-737" y="30314"/>
                    <a:pt x="502" y="32124"/>
                    <a:pt x="2216" y="31648"/>
                  </a:cubicBezTo>
                  <a:cubicBezTo>
                    <a:pt x="42069" y="19865"/>
                    <a:pt x="83074" y="12360"/>
                    <a:pt x="124517" y="9264"/>
                  </a:cubicBezTo>
                  <a:cubicBezTo>
                    <a:pt x="126041" y="9340"/>
                    <a:pt x="127346" y="8169"/>
                    <a:pt x="127422" y="6645"/>
                  </a:cubicBezTo>
                  <a:cubicBezTo>
                    <a:pt x="127498" y="5121"/>
                    <a:pt x="126327" y="3816"/>
                    <a:pt x="124803" y="374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41">
              <a:extLst>
                <a:ext uri="{FF2B5EF4-FFF2-40B4-BE49-F238E27FC236}">
                  <a16:creationId xmlns:a16="http://schemas.microsoft.com/office/drawing/2014/main" id="{2F80FBFE-B070-24FE-5E50-DCCBC48891E6}"/>
                </a:ext>
              </a:extLst>
            </p:cNvPr>
            <p:cNvSpPr/>
            <p:nvPr/>
          </p:nvSpPr>
          <p:spPr>
            <a:xfrm>
              <a:off x="3643001" y="4247988"/>
              <a:ext cx="126543" cy="31743"/>
            </a:xfrm>
            <a:custGeom>
              <a:avLst/>
              <a:gdLst/>
              <a:ahLst/>
              <a:cxnLst/>
              <a:rect l="l" t="t" r="r" b="b"/>
              <a:pathLst>
                <a:path w="126543" h="31743" extrusionOk="0">
                  <a:moveTo>
                    <a:pt x="124327" y="3781"/>
                  </a:moveTo>
                  <a:cubicBezTo>
                    <a:pt x="83083" y="-4887"/>
                    <a:pt x="32410" y="447"/>
                    <a:pt x="502" y="29213"/>
                  </a:cubicBezTo>
                  <a:cubicBezTo>
                    <a:pt x="-737" y="30356"/>
                    <a:pt x="502" y="32070"/>
                    <a:pt x="2216" y="31689"/>
                  </a:cubicBezTo>
                  <a:cubicBezTo>
                    <a:pt x="42021" y="19764"/>
                    <a:pt x="82988" y="12163"/>
                    <a:pt x="124422" y="9020"/>
                  </a:cubicBezTo>
                  <a:cubicBezTo>
                    <a:pt x="125860" y="8715"/>
                    <a:pt x="126784" y="7305"/>
                    <a:pt x="126489" y="5867"/>
                  </a:cubicBezTo>
                  <a:cubicBezTo>
                    <a:pt x="126260" y="4791"/>
                    <a:pt x="125403" y="3962"/>
                    <a:pt x="124327" y="378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41">
              <a:extLst>
                <a:ext uri="{FF2B5EF4-FFF2-40B4-BE49-F238E27FC236}">
                  <a16:creationId xmlns:a16="http://schemas.microsoft.com/office/drawing/2014/main" id="{0795D4AF-E473-1F64-AB83-9F46CCD0FCAA}"/>
                </a:ext>
              </a:extLst>
            </p:cNvPr>
            <p:cNvSpPr/>
            <p:nvPr/>
          </p:nvSpPr>
          <p:spPr>
            <a:xfrm>
              <a:off x="3240785" y="2113978"/>
              <a:ext cx="613038" cy="2093880"/>
            </a:xfrm>
            <a:custGeom>
              <a:avLst/>
              <a:gdLst/>
              <a:ahLst/>
              <a:cxnLst/>
              <a:rect l="l" t="t" r="r" b="b"/>
              <a:pathLst>
                <a:path w="613038" h="2093880" extrusionOk="0">
                  <a:moveTo>
                    <a:pt x="449771" y="2093881"/>
                  </a:moveTo>
                  <a:lnTo>
                    <a:pt x="0" y="2085594"/>
                  </a:lnTo>
                  <a:cubicBezTo>
                    <a:pt x="0" y="2085594"/>
                    <a:pt x="126302" y="463391"/>
                    <a:pt x="110585" y="377476"/>
                  </a:cubicBezTo>
                  <a:cubicBezTo>
                    <a:pt x="84868" y="236792"/>
                    <a:pt x="113157" y="108395"/>
                    <a:pt x="150590" y="0"/>
                  </a:cubicBezTo>
                  <a:lnTo>
                    <a:pt x="612743" y="8096"/>
                  </a:lnTo>
                  <a:cubicBezTo>
                    <a:pt x="612743" y="8096"/>
                    <a:pt x="619125" y="131254"/>
                    <a:pt x="572548" y="203835"/>
                  </a:cubicBezTo>
                  <a:cubicBezTo>
                    <a:pt x="572548" y="203835"/>
                    <a:pt x="531019" y="229076"/>
                    <a:pt x="510826" y="24012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41">
              <a:extLst>
                <a:ext uri="{FF2B5EF4-FFF2-40B4-BE49-F238E27FC236}">
                  <a16:creationId xmlns:a16="http://schemas.microsoft.com/office/drawing/2014/main" id="{71A05291-F73D-C748-2DC0-1561C72435A5}"/>
                </a:ext>
              </a:extLst>
            </p:cNvPr>
            <p:cNvSpPr/>
            <p:nvPr/>
          </p:nvSpPr>
          <p:spPr>
            <a:xfrm>
              <a:off x="3276730" y="4117341"/>
              <a:ext cx="401827" cy="12741"/>
            </a:xfrm>
            <a:custGeom>
              <a:avLst/>
              <a:gdLst/>
              <a:ahLst/>
              <a:cxnLst/>
              <a:rect l="l" t="t" r="r" b="b"/>
              <a:pathLst>
                <a:path w="401827" h="12741" extrusionOk="0">
                  <a:moveTo>
                    <a:pt x="401444" y="10699"/>
                  </a:moveTo>
                  <a:cubicBezTo>
                    <a:pt x="333245" y="7651"/>
                    <a:pt x="352866" y="7555"/>
                    <a:pt x="284667" y="5270"/>
                  </a:cubicBezTo>
                  <a:cubicBezTo>
                    <a:pt x="251234" y="4127"/>
                    <a:pt x="31874" y="-3017"/>
                    <a:pt x="536" y="1460"/>
                  </a:cubicBezTo>
                  <a:cubicBezTo>
                    <a:pt x="-130" y="1460"/>
                    <a:pt x="-226" y="2698"/>
                    <a:pt x="536" y="2793"/>
                  </a:cubicBezTo>
                  <a:cubicBezTo>
                    <a:pt x="31588" y="8698"/>
                    <a:pt x="251044" y="12318"/>
                    <a:pt x="284477" y="12318"/>
                  </a:cubicBezTo>
                  <a:cubicBezTo>
                    <a:pt x="352771" y="13270"/>
                    <a:pt x="333149" y="12318"/>
                    <a:pt x="401444" y="12318"/>
                  </a:cubicBezTo>
                  <a:cubicBezTo>
                    <a:pt x="401891" y="11946"/>
                    <a:pt x="401958" y="11289"/>
                    <a:pt x="401587" y="10842"/>
                  </a:cubicBezTo>
                  <a:cubicBezTo>
                    <a:pt x="401548" y="10794"/>
                    <a:pt x="401501" y="10746"/>
                    <a:pt x="401444" y="10699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41">
              <a:extLst>
                <a:ext uri="{FF2B5EF4-FFF2-40B4-BE49-F238E27FC236}">
                  <a16:creationId xmlns:a16="http://schemas.microsoft.com/office/drawing/2014/main" id="{D16FB2A4-9FA2-2D26-F202-48E7B2F83DF7}"/>
                </a:ext>
              </a:extLst>
            </p:cNvPr>
            <p:cNvSpPr/>
            <p:nvPr/>
          </p:nvSpPr>
          <p:spPr>
            <a:xfrm>
              <a:off x="3715772" y="2298291"/>
              <a:ext cx="129580" cy="73744"/>
            </a:xfrm>
            <a:custGeom>
              <a:avLst/>
              <a:gdLst/>
              <a:ahLst/>
              <a:cxnLst/>
              <a:rect l="l" t="t" r="r" b="b"/>
              <a:pathLst>
                <a:path w="129580" h="73744" extrusionOk="0">
                  <a:moveTo>
                    <a:pt x="125279" y="281"/>
                  </a:moveTo>
                  <a:cubicBezTo>
                    <a:pt x="81835" y="20322"/>
                    <a:pt x="40154" y="43992"/>
                    <a:pt x="692" y="71052"/>
                  </a:cubicBezTo>
                  <a:cubicBezTo>
                    <a:pt x="6" y="71471"/>
                    <a:pt x="-204" y="72367"/>
                    <a:pt x="216" y="73052"/>
                  </a:cubicBezTo>
                  <a:cubicBezTo>
                    <a:pt x="635" y="73738"/>
                    <a:pt x="1530" y="73948"/>
                    <a:pt x="2216" y="73529"/>
                  </a:cubicBezTo>
                  <a:cubicBezTo>
                    <a:pt x="44316" y="51240"/>
                    <a:pt x="87369" y="29618"/>
                    <a:pt x="128136" y="5139"/>
                  </a:cubicBezTo>
                  <a:cubicBezTo>
                    <a:pt x="131375" y="3234"/>
                    <a:pt x="128613" y="-1147"/>
                    <a:pt x="125279" y="28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41">
              <a:extLst>
                <a:ext uri="{FF2B5EF4-FFF2-40B4-BE49-F238E27FC236}">
                  <a16:creationId xmlns:a16="http://schemas.microsoft.com/office/drawing/2014/main" id="{D5087B42-2134-4DB8-5E47-0801A3B5B445}"/>
                </a:ext>
              </a:extLst>
            </p:cNvPr>
            <p:cNvSpPr/>
            <p:nvPr/>
          </p:nvSpPr>
          <p:spPr>
            <a:xfrm>
              <a:off x="3776909" y="2287843"/>
              <a:ext cx="17073" cy="51032"/>
            </a:xfrm>
            <a:custGeom>
              <a:avLst/>
              <a:gdLst/>
              <a:ahLst/>
              <a:cxnLst/>
              <a:rect l="l" t="t" r="r" b="b"/>
              <a:pathLst>
                <a:path w="17073" h="51032" extrusionOk="0">
                  <a:moveTo>
                    <a:pt x="8421" y="3395"/>
                  </a:moveTo>
                  <a:cubicBezTo>
                    <a:pt x="5735" y="11853"/>
                    <a:pt x="3602" y="20473"/>
                    <a:pt x="2039" y="29208"/>
                  </a:cubicBezTo>
                  <a:cubicBezTo>
                    <a:pt x="144" y="35990"/>
                    <a:pt x="-437" y="43067"/>
                    <a:pt x="325" y="50068"/>
                  </a:cubicBezTo>
                  <a:cubicBezTo>
                    <a:pt x="325" y="51401"/>
                    <a:pt x="2420" y="51306"/>
                    <a:pt x="3087" y="50068"/>
                  </a:cubicBezTo>
                  <a:cubicBezTo>
                    <a:pt x="6564" y="43572"/>
                    <a:pt x="8974" y="36561"/>
                    <a:pt x="10231" y="29303"/>
                  </a:cubicBezTo>
                  <a:cubicBezTo>
                    <a:pt x="12517" y="21302"/>
                    <a:pt x="14898" y="13301"/>
                    <a:pt x="16994" y="5205"/>
                  </a:cubicBezTo>
                  <a:cubicBezTo>
                    <a:pt x="17451" y="2824"/>
                    <a:pt x="15889" y="528"/>
                    <a:pt x="13517" y="80"/>
                  </a:cubicBezTo>
                  <a:cubicBezTo>
                    <a:pt x="11202" y="-367"/>
                    <a:pt x="8955" y="1100"/>
                    <a:pt x="8421" y="3395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41">
              <a:extLst>
                <a:ext uri="{FF2B5EF4-FFF2-40B4-BE49-F238E27FC236}">
                  <a16:creationId xmlns:a16="http://schemas.microsoft.com/office/drawing/2014/main" id="{1C64E7F1-C0A6-5D3C-5D9B-9AE8911B8DC2}"/>
                </a:ext>
              </a:extLst>
            </p:cNvPr>
            <p:cNvSpPr/>
            <p:nvPr/>
          </p:nvSpPr>
          <p:spPr>
            <a:xfrm>
              <a:off x="3776943" y="2203705"/>
              <a:ext cx="50689" cy="89619"/>
            </a:xfrm>
            <a:custGeom>
              <a:avLst/>
              <a:gdLst/>
              <a:ahLst/>
              <a:cxnLst/>
              <a:rect l="l" t="t" r="r" b="b"/>
              <a:pathLst>
                <a:path w="50689" h="89619" extrusionOk="0">
                  <a:moveTo>
                    <a:pt x="5243" y="45242"/>
                  </a:moveTo>
                  <a:cubicBezTo>
                    <a:pt x="6577" y="38003"/>
                    <a:pt x="7910" y="30669"/>
                    <a:pt x="9339" y="23430"/>
                  </a:cubicBezTo>
                  <a:cubicBezTo>
                    <a:pt x="10768" y="16191"/>
                    <a:pt x="12863" y="8380"/>
                    <a:pt x="13815" y="760"/>
                  </a:cubicBezTo>
                  <a:cubicBezTo>
                    <a:pt x="13815" y="-478"/>
                    <a:pt x="15911" y="-2"/>
                    <a:pt x="15625" y="760"/>
                  </a:cubicBezTo>
                  <a:cubicBezTo>
                    <a:pt x="14387" y="8095"/>
                    <a:pt x="14101" y="15619"/>
                    <a:pt x="13339" y="23049"/>
                  </a:cubicBezTo>
                  <a:cubicBezTo>
                    <a:pt x="12577" y="30478"/>
                    <a:pt x="11815" y="37908"/>
                    <a:pt x="10958" y="45242"/>
                  </a:cubicBezTo>
                  <a:cubicBezTo>
                    <a:pt x="9244" y="59053"/>
                    <a:pt x="6672" y="72960"/>
                    <a:pt x="3624" y="86485"/>
                  </a:cubicBezTo>
                  <a:cubicBezTo>
                    <a:pt x="10939" y="85400"/>
                    <a:pt x="17911" y="82666"/>
                    <a:pt x="24007" y="78485"/>
                  </a:cubicBezTo>
                  <a:cubicBezTo>
                    <a:pt x="29799" y="72855"/>
                    <a:pt x="33694" y="65569"/>
                    <a:pt x="35152" y="57625"/>
                  </a:cubicBezTo>
                  <a:cubicBezTo>
                    <a:pt x="37438" y="49338"/>
                    <a:pt x="39438" y="40861"/>
                    <a:pt x="41914" y="32574"/>
                  </a:cubicBezTo>
                  <a:cubicBezTo>
                    <a:pt x="44991" y="23487"/>
                    <a:pt x="47286" y="14143"/>
                    <a:pt x="48772" y="4666"/>
                  </a:cubicBezTo>
                  <a:cubicBezTo>
                    <a:pt x="48772" y="3427"/>
                    <a:pt x="50868" y="3808"/>
                    <a:pt x="50677" y="4666"/>
                  </a:cubicBezTo>
                  <a:cubicBezTo>
                    <a:pt x="48563" y="24649"/>
                    <a:pt x="44448" y="44366"/>
                    <a:pt x="38390" y="63530"/>
                  </a:cubicBezTo>
                  <a:cubicBezTo>
                    <a:pt x="36999" y="71026"/>
                    <a:pt x="32980" y="77780"/>
                    <a:pt x="27055" y="82580"/>
                  </a:cubicBezTo>
                  <a:cubicBezTo>
                    <a:pt x="19378" y="86514"/>
                    <a:pt x="10987" y="88848"/>
                    <a:pt x="2386" y="89438"/>
                  </a:cubicBezTo>
                  <a:cubicBezTo>
                    <a:pt x="1433" y="89914"/>
                    <a:pt x="-91" y="89438"/>
                    <a:pt x="4" y="88200"/>
                  </a:cubicBezTo>
                  <a:cubicBezTo>
                    <a:pt x="1147" y="74579"/>
                    <a:pt x="2671" y="59720"/>
                    <a:pt x="5243" y="45242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41">
              <a:extLst>
                <a:ext uri="{FF2B5EF4-FFF2-40B4-BE49-F238E27FC236}">
                  <a16:creationId xmlns:a16="http://schemas.microsoft.com/office/drawing/2014/main" id="{0106E23A-D0F5-3F17-ED3A-20968333B927}"/>
                </a:ext>
              </a:extLst>
            </p:cNvPr>
            <p:cNvSpPr/>
            <p:nvPr/>
          </p:nvSpPr>
          <p:spPr>
            <a:xfrm>
              <a:off x="3304222" y="2188797"/>
              <a:ext cx="124109" cy="1884557"/>
            </a:xfrm>
            <a:custGeom>
              <a:avLst/>
              <a:gdLst/>
              <a:ahLst/>
              <a:cxnLst/>
              <a:rect l="l" t="t" r="r" b="b"/>
              <a:pathLst>
                <a:path w="124109" h="1884557" extrusionOk="0">
                  <a:moveTo>
                    <a:pt x="118491" y="298370"/>
                  </a:moveTo>
                  <a:cubicBezTo>
                    <a:pt x="115919" y="266081"/>
                    <a:pt x="111252" y="233981"/>
                    <a:pt x="108299" y="201787"/>
                  </a:cubicBezTo>
                  <a:cubicBezTo>
                    <a:pt x="102489" y="136922"/>
                    <a:pt x="112776" y="73199"/>
                    <a:pt x="123539" y="9096"/>
                  </a:cubicBezTo>
                  <a:cubicBezTo>
                    <a:pt x="126111" y="-5763"/>
                    <a:pt x="119158" y="1762"/>
                    <a:pt x="118967" y="3000"/>
                  </a:cubicBezTo>
                  <a:cubicBezTo>
                    <a:pt x="106375" y="60322"/>
                    <a:pt x="100489" y="118910"/>
                    <a:pt x="101441" y="177593"/>
                  </a:cubicBezTo>
                  <a:cubicBezTo>
                    <a:pt x="103156" y="234743"/>
                    <a:pt x="112204" y="290655"/>
                    <a:pt x="112014" y="347615"/>
                  </a:cubicBezTo>
                  <a:cubicBezTo>
                    <a:pt x="111823" y="404574"/>
                    <a:pt x="106299" y="462867"/>
                    <a:pt x="101536" y="520303"/>
                  </a:cubicBezTo>
                  <a:cubicBezTo>
                    <a:pt x="96774" y="577739"/>
                    <a:pt x="92011" y="635841"/>
                    <a:pt x="87154" y="693562"/>
                  </a:cubicBezTo>
                  <a:cubicBezTo>
                    <a:pt x="68104" y="925877"/>
                    <a:pt x="49816" y="1158192"/>
                    <a:pt x="31337" y="1390507"/>
                  </a:cubicBezTo>
                  <a:cubicBezTo>
                    <a:pt x="26194" y="1455372"/>
                    <a:pt x="21812" y="1520237"/>
                    <a:pt x="16288" y="1585103"/>
                  </a:cubicBezTo>
                  <a:cubicBezTo>
                    <a:pt x="10763" y="1649968"/>
                    <a:pt x="3619" y="1813703"/>
                    <a:pt x="0" y="1880378"/>
                  </a:cubicBezTo>
                  <a:cubicBezTo>
                    <a:pt x="0" y="1886093"/>
                    <a:pt x="8192" y="1885807"/>
                    <a:pt x="8763" y="1880378"/>
                  </a:cubicBezTo>
                  <a:cubicBezTo>
                    <a:pt x="20765" y="1763887"/>
                    <a:pt x="30480" y="1550051"/>
                    <a:pt x="40100" y="1433369"/>
                  </a:cubicBezTo>
                  <a:cubicBezTo>
                    <a:pt x="49721" y="1316688"/>
                    <a:pt x="58102" y="1202102"/>
                    <a:pt x="67627" y="1086183"/>
                  </a:cubicBezTo>
                  <a:cubicBezTo>
                    <a:pt x="77152" y="970264"/>
                    <a:pt x="85915" y="855107"/>
                    <a:pt x="94964" y="739568"/>
                  </a:cubicBezTo>
                  <a:cubicBezTo>
                    <a:pt x="99441" y="681752"/>
                    <a:pt x="103727" y="623935"/>
                    <a:pt x="108204" y="566213"/>
                  </a:cubicBezTo>
                  <a:cubicBezTo>
                    <a:pt x="112681" y="508492"/>
                    <a:pt x="117729" y="451056"/>
                    <a:pt x="119824" y="393335"/>
                  </a:cubicBezTo>
                  <a:cubicBezTo>
                    <a:pt x="121139" y="361683"/>
                    <a:pt x="120701" y="329974"/>
                    <a:pt x="118491" y="29837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41">
              <a:extLst>
                <a:ext uri="{FF2B5EF4-FFF2-40B4-BE49-F238E27FC236}">
                  <a16:creationId xmlns:a16="http://schemas.microsoft.com/office/drawing/2014/main" id="{449B9D7F-9C18-0736-1D85-AC20E7B06ADF}"/>
                </a:ext>
              </a:extLst>
            </p:cNvPr>
            <p:cNvSpPr/>
            <p:nvPr/>
          </p:nvSpPr>
          <p:spPr>
            <a:xfrm>
              <a:off x="3441599" y="2196231"/>
              <a:ext cx="142393" cy="137887"/>
            </a:xfrm>
            <a:custGeom>
              <a:avLst/>
              <a:gdLst/>
              <a:ahLst/>
              <a:cxnLst/>
              <a:rect l="l" t="t" r="r" b="b"/>
              <a:pathLst>
                <a:path w="142393" h="137887" extrusionOk="0">
                  <a:moveTo>
                    <a:pt x="141706" y="519"/>
                  </a:moveTo>
                  <a:cubicBezTo>
                    <a:pt x="141411" y="24"/>
                    <a:pt x="140772" y="-147"/>
                    <a:pt x="140277" y="138"/>
                  </a:cubicBezTo>
                  <a:cubicBezTo>
                    <a:pt x="140115" y="234"/>
                    <a:pt x="139991" y="367"/>
                    <a:pt x="139896" y="519"/>
                  </a:cubicBezTo>
                  <a:cubicBezTo>
                    <a:pt x="137153" y="8073"/>
                    <a:pt x="135610" y="16017"/>
                    <a:pt x="135324" y="24046"/>
                  </a:cubicBezTo>
                  <a:cubicBezTo>
                    <a:pt x="133886" y="32647"/>
                    <a:pt x="131752" y="41124"/>
                    <a:pt x="128942" y="49383"/>
                  </a:cubicBezTo>
                  <a:cubicBezTo>
                    <a:pt x="123827" y="66061"/>
                    <a:pt x="114474" y="81120"/>
                    <a:pt x="101796" y="93102"/>
                  </a:cubicBezTo>
                  <a:cubicBezTo>
                    <a:pt x="73697" y="118439"/>
                    <a:pt x="36645" y="127297"/>
                    <a:pt x="831" y="135393"/>
                  </a:cubicBezTo>
                  <a:cubicBezTo>
                    <a:pt x="-502" y="135393"/>
                    <a:pt x="-26" y="137489"/>
                    <a:pt x="831" y="137584"/>
                  </a:cubicBezTo>
                  <a:cubicBezTo>
                    <a:pt x="21957" y="138889"/>
                    <a:pt x="43131" y="135974"/>
                    <a:pt x="63124" y="129012"/>
                  </a:cubicBezTo>
                  <a:cubicBezTo>
                    <a:pt x="80917" y="123935"/>
                    <a:pt x="97424" y="115096"/>
                    <a:pt x="111511" y="103104"/>
                  </a:cubicBezTo>
                  <a:cubicBezTo>
                    <a:pt x="124989" y="90759"/>
                    <a:pt x="134333" y="74567"/>
                    <a:pt x="138277" y="56717"/>
                  </a:cubicBezTo>
                  <a:cubicBezTo>
                    <a:pt x="140267" y="47306"/>
                    <a:pt x="141449" y="37753"/>
                    <a:pt x="141801" y="28142"/>
                  </a:cubicBezTo>
                  <a:cubicBezTo>
                    <a:pt x="141801" y="23570"/>
                    <a:pt x="141801" y="18617"/>
                    <a:pt x="141801" y="14426"/>
                  </a:cubicBezTo>
                  <a:cubicBezTo>
                    <a:pt x="142620" y="9825"/>
                    <a:pt x="142592" y="5110"/>
                    <a:pt x="141706" y="519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41">
              <a:extLst>
                <a:ext uri="{FF2B5EF4-FFF2-40B4-BE49-F238E27FC236}">
                  <a16:creationId xmlns:a16="http://schemas.microsoft.com/office/drawing/2014/main" id="{D980CFF0-0911-BEE4-7B76-2B99A47CB529}"/>
                </a:ext>
              </a:extLst>
            </p:cNvPr>
            <p:cNvSpPr/>
            <p:nvPr/>
          </p:nvSpPr>
          <p:spPr>
            <a:xfrm>
              <a:off x="3763056" y="1489021"/>
              <a:ext cx="743915" cy="491122"/>
            </a:xfrm>
            <a:custGeom>
              <a:avLst/>
              <a:gdLst/>
              <a:ahLst/>
              <a:cxnLst/>
              <a:rect l="l" t="t" r="r" b="b"/>
              <a:pathLst>
                <a:path w="743915" h="491122" extrusionOk="0">
                  <a:moveTo>
                    <a:pt x="5891" y="82603"/>
                  </a:moveTo>
                  <a:cubicBezTo>
                    <a:pt x="41324" y="193855"/>
                    <a:pt x="241253" y="463603"/>
                    <a:pt x="328026" y="489130"/>
                  </a:cubicBezTo>
                  <a:cubicBezTo>
                    <a:pt x="390796" y="508180"/>
                    <a:pt x="652829" y="385498"/>
                    <a:pt x="726647" y="338159"/>
                  </a:cubicBezTo>
                  <a:cubicBezTo>
                    <a:pt x="797894" y="292534"/>
                    <a:pt x="628445" y="82508"/>
                    <a:pt x="584820" y="106416"/>
                  </a:cubicBezTo>
                  <a:cubicBezTo>
                    <a:pt x="523193" y="140134"/>
                    <a:pt x="380890" y="245767"/>
                    <a:pt x="355268" y="244147"/>
                  </a:cubicBezTo>
                  <a:cubicBezTo>
                    <a:pt x="337361" y="243004"/>
                    <a:pt x="242968" y="167947"/>
                    <a:pt x="100379" y="35169"/>
                  </a:cubicBezTo>
                  <a:cubicBezTo>
                    <a:pt x="21512" y="-38269"/>
                    <a:pt x="-15255" y="15928"/>
                    <a:pt x="5891" y="82603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41">
              <a:extLst>
                <a:ext uri="{FF2B5EF4-FFF2-40B4-BE49-F238E27FC236}">
                  <a16:creationId xmlns:a16="http://schemas.microsoft.com/office/drawing/2014/main" id="{641F954B-565F-51CE-11B9-A9DC9894BBC3}"/>
                </a:ext>
              </a:extLst>
            </p:cNvPr>
            <p:cNvSpPr/>
            <p:nvPr/>
          </p:nvSpPr>
          <p:spPr>
            <a:xfrm>
              <a:off x="4400550" y="1495369"/>
              <a:ext cx="247853" cy="196128"/>
            </a:xfrm>
            <a:custGeom>
              <a:avLst/>
              <a:gdLst/>
              <a:ahLst/>
              <a:cxnLst/>
              <a:rect l="l" t="t" r="r" b="b"/>
              <a:pathLst>
                <a:path w="247853" h="196128" extrusionOk="0">
                  <a:moveTo>
                    <a:pt x="43529" y="25107"/>
                  </a:moveTo>
                  <a:cubicBezTo>
                    <a:pt x="83629" y="13581"/>
                    <a:pt x="128683" y="-2897"/>
                    <a:pt x="172403" y="437"/>
                  </a:cubicBezTo>
                  <a:cubicBezTo>
                    <a:pt x="216122" y="3771"/>
                    <a:pt x="248603" y="63683"/>
                    <a:pt x="247840" y="80161"/>
                  </a:cubicBezTo>
                  <a:cubicBezTo>
                    <a:pt x="247079" y="96639"/>
                    <a:pt x="224314" y="198652"/>
                    <a:pt x="181166" y="196080"/>
                  </a:cubicBezTo>
                  <a:cubicBezTo>
                    <a:pt x="138017" y="193509"/>
                    <a:pt x="168497" y="115975"/>
                    <a:pt x="167354" y="106831"/>
                  </a:cubicBezTo>
                  <a:cubicBezTo>
                    <a:pt x="166211" y="97687"/>
                    <a:pt x="165354" y="85971"/>
                    <a:pt x="157067" y="86352"/>
                  </a:cubicBezTo>
                  <a:cubicBezTo>
                    <a:pt x="148780" y="86733"/>
                    <a:pt x="0" y="146646"/>
                    <a:pt x="0" y="146646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41">
              <a:extLst>
                <a:ext uri="{FF2B5EF4-FFF2-40B4-BE49-F238E27FC236}">
                  <a16:creationId xmlns:a16="http://schemas.microsoft.com/office/drawing/2014/main" id="{6F927181-82B0-D864-3A1A-19FD89CCD773}"/>
                </a:ext>
              </a:extLst>
            </p:cNvPr>
            <p:cNvSpPr/>
            <p:nvPr/>
          </p:nvSpPr>
          <p:spPr>
            <a:xfrm>
              <a:off x="4439983" y="1490746"/>
              <a:ext cx="247850" cy="195893"/>
            </a:xfrm>
            <a:custGeom>
              <a:avLst/>
              <a:gdLst/>
              <a:ahLst/>
              <a:cxnLst/>
              <a:rect l="l" t="t" r="r" b="b"/>
              <a:pathLst>
                <a:path w="247850" h="195893" extrusionOk="0">
                  <a:moveTo>
                    <a:pt x="6477" y="35921"/>
                  </a:moveTo>
                  <a:cubicBezTo>
                    <a:pt x="8954" y="35921"/>
                    <a:pt x="128683" y="-3132"/>
                    <a:pt x="172307" y="202"/>
                  </a:cubicBezTo>
                  <a:cubicBezTo>
                    <a:pt x="215932" y="3536"/>
                    <a:pt x="248507" y="63448"/>
                    <a:pt x="247841" y="79926"/>
                  </a:cubicBezTo>
                  <a:cubicBezTo>
                    <a:pt x="247174" y="96404"/>
                    <a:pt x="224314" y="198417"/>
                    <a:pt x="180689" y="195846"/>
                  </a:cubicBezTo>
                  <a:cubicBezTo>
                    <a:pt x="137065" y="193274"/>
                    <a:pt x="168021" y="115740"/>
                    <a:pt x="166878" y="106596"/>
                  </a:cubicBezTo>
                  <a:cubicBezTo>
                    <a:pt x="165735" y="97452"/>
                    <a:pt x="164878" y="85736"/>
                    <a:pt x="156591" y="86117"/>
                  </a:cubicBezTo>
                  <a:cubicBezTo>
                    <a:pt x="148304" y="86498"/>
                    <a:pt x="0" y="146411"/>
                    <a:pt x="0" y="14641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41">
              <a:extLst>
                <a:ext uri="{FF2B5EF4-FFF2-40B4-BE49-F238E27FC236}">
                  <a16:creationId xmlns:a16="http://schemas.microsoft.com/office/drawing/2014/main" id="{1997E7A9-1E77-CFB4-7B98-790E3B25AE43}"/>
                </a:ext>
              </a:extLst>
            </p:cNvPr>
            <p:cNvSpPr/>
            <p:nvPr/>
          </p:nvSpPr>
          <p:spPr>
            <a:xfrm>
              <a:off x="4513997" y="1574508"/>
              <a:ext cx="96442" cy="106839"/>
            </a:xfrm>
            <a:custGeom>
              <a:avLst/>
              <a:gdLst/>
              <a:ahLst/>
              <a:cxnLst/>
              <a:rect l="l" t="t" r="r" b="b"/>
              <a:pathLst>
                <a:path w="96442" h="106839" extrusionOk="0">
                  <a:moveTo>
                    <a:pt x="92197" y="105701"/>
                  </a:moveTo>
                  <a:cubicBezTo>
                    <a:pt x="87968" y="97643"/>
                    <a:pt x="85968" y="88604"/>
                    <a:pt x="86387" y="79508"/>
                  </a:cubicBezTo>
                  <a:cubicBezTo>
                    <a:pt x="86035" y="70125"/>
                    <a:pt x="87130" y="60743"/>
                    <a:pt x="89626" y="51695"/>
                  </a:cubicBezTo>
                  <a:cubicBezTo>
                    <a:pt x="92531" y="43989"/>
                    <a:pt x="94788" y="36055"/>
                    <a:pt x="96388" y="27977"/>
                  </a:cubicBezTo>
                  <a:cubicBezTo>
                    <a:pt x="96770" y="19891"/>
                    <a:pt x="95141" y="11842"/>
                    <a:pt x="91626" y="4546"/>
                  </a:cubicBezTo>
                  <a:cubicBezTo>
                    <a:pt x="88578" y="-1836"/>
                    <a:pt x="82101" y="-121"/>
                    <a:pt x="76481" y="1498"/>
                  </a:cubicBezTo>
                  <a:cubicBezTo>
                    <a:pt x="68175" y="4193"/>
                    <a:pt x="60031" y="7375"/>
                    <a:pt x="52097" y="11023"/>
                  </a:cubicBezTo>
                  <a:lnTo>
                    <a:pt x="26475" y="22358"/>
                  </a:lnTo>
                  <a:cubicBezTo>
                    <a:pt x="17493" y="25939"/>
                    <a:pt x="8749" y="30082"/>
                    <a:pt x="281" y="34740"/>
                  </a:cubicBezTo>
                  <a:cubicBezTo>
                    <a:pt x="-386" y="34740"/>
                    <a:pt x="281" y="36264"/>
                    <a:pt x="757" y="35978"/>
                  </a:cubicBezTo>
                  <a:cubicBezTo>
                    <a:pt x="8473" y="33511"/>
                    <a:pt x="16035" y="30616"/>
                    <a:pt x="23427" y="27311"/>
                  </a:cubicBezTo>
                  <a:lnTo>
                    <a:pt x="49145" y="17786"/>
                  </a:lnTo>
                  <a:cubicBezTo>
                    <a:pt x="57145" y="14738"/>
                    <a:pt x="65051" y="11309"/>
                    <a:pt x="73052" y="8261"/>
                  </a:cubicBezTo>
                  <a:cubicBezTo>
                    <a:pt x="76681" y="6403"/>
                    <a:pt x="80691" y="5422"/>
                    <a:pt x="84768" y="5403"/>
                  </a:cubicBezTo>
                  <a:cubicBezTo>
                    <a:pt x="88102" y="6356"/>
                    <a:pt x="89245" y="14928"/>
                    <a:pt x="89816" y="17405"/>
                  </a:cubicBezTo>
                  <a:cubicBezTo>
                    <a:pt x="91216" y="25358"/>
                    <a:pt x="90216" y="33549"/>
                    <a:pt x="86959" y="40931"/>
                  </a:cubicBezTo>
                  <a:cubicBezTo>
                    <a:pt x="84177" y="48580"/>
                    <a:pt x="82196" y="56495"/>
                    <a:pt x="81053" y="64553"/>
                  </a:cubicBezTo>
                  <a:cubicBezTo>
                    <a:pt x="79824" y="72135"/>
                    <a:pt x="79986" y="79889"/>
                    <a:pt x="81529" y="87413"/>
                  </a:cubicBezTo>
                  <a:cubicBezTo>
                    <a:pt x="83911" y="94128"/>
                    <a:pt x="87111" y="100529"/>
                    <a:pt x="91054" y="106463"/>
                  </a:cubicBezTo>
                  <a:cubicBezTo>
                    <a:pt x="91245" y="107321"/>
                    <a:pt x="92769" y="106559"/>
                    <a:pt x="92197" y="1057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41">
              <a:extLst>
                <a:ext uri="{FF2B5EF4-FFF2-40B4-BE49-F238E27FC236}">
                  <a16:creationId xmlns:a16="http://schemas.microsoft.com/office/drawing/2014/main" id="{92E48848-A4DA-9BA3-8ED5-244A0C594C89}"/>
                </a:ext>
              </a:extLst>
            </p:cNvPr>
            <p:cNvSpPr/>
            <p:nvPr/>
          </p:nvSpPr>
          <p:spPr>
            <a:xfrm>
              <a:off x="4301204" y="1392530"/>
              <a:ext cx="472351" cy="452938"/>
            </a:xfrm>
            <a:custGeom>
              <a:avLst/>
              <a:gdLst/>
              <a:ahLst/>
              <a:cxnLst/>
              <a:rect l="l" t="t" r="r" b="b"/>
              <a:pathLst>
                <a:path w="472351" h="452938" extrusionOk="0">
                  <a:moveTo>
                    <a:pt x="0" y="240626"/>
                  </a:moveTo>
                  <a:cubicBezTo>
                    <a:pt x="0" y="240626"/>
                    <a:pt x="127540" y="137470"/>
                    <a:pt x="154019" y="116801"/>
                  </a:cubicBezTo>
                  <a:cubicBezTo>
                    <a:pt x="207169" y="75843"/>
                    <a:pt x="425196" y="1453"/>
                    <a:pt x="455009" y="24"/>
                  </a:cubicBezTo>
                  <a:cubicBezTo>
                    <a:pt x="484822" y="-1404"/>
                    <a:pt x="491966" y="60127"/>
                    <a:pt x="343757" y="114801"/>
                  </a:cubicBezTo>
                  <a:cubicBezTo>
                    <a:pt x="265652" y="143376"/>
                    <a:pt x="249555" y="186429"/>
                    <a:pt x="249555" y="210718"/>
                  </a:cubicBezTo>
                  <a:cubicBezTo>
                    <a:pt x="249555" y="235006"/>
                    <a:pt x="270034" y="281393"/>
                    <a:pt x="310705" y="282631"/>
                  </a:cubicBezTo>
                  <a:cubicBezTo>
                    <a:pt x="351377" y="283869"/>
                    <a:pt x="381286" y="226148"/>
                    <a:pt x="419100" y="221766"/>
                  </a:cubicBezTo>
                  <a:cubicBezTo>
                    <a:pt x="456914" y="217385"/>
                    <a:pt x="428149" y="284346"/>
                    <a:pt x="399383" y="322350"/>
                  </a:cubicBezTo>
                  <a:cubicBezTo>
                    <a:pt x="369532" y="358965"/>
                    <a:pt x="329889" y="386349"/>
                    <a:pt x="285083" y="401313"/>
                  </a:cubicBezTo>
                  <a:cubicBezTo>
                    <a:pt x="249174" y="412457"/>
                    <a:pt x="137541" y="452938"/>
                    <a:pt x="137541" y="452938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41">
              <a:extLst>
                <a:ext uri="{FF2B5EF4-FFF2-40B4-BE49-F238E27FC236}">
                  <a16:creationId xmlns:a16="http://schemas.microsoft.com/office/drawing/2014/main" id="{90C21795-0724-A7BE-A771-D3FE3D7D8295}"/>
                </a:ext>
              </a:extLst>
            </p:cNvPr>
            <p:cNvSpPr/>
            <p:nvPr/>
          </p:nvSpPr>
          <p:spPr>
            <a:xfrm>
              <a:off x="4551181" y="1506418"/>
              <a:ext cx="114292" cy="172590"/>
            </a:xfrm>
            <a:custGeom>
              <a:avLst/>
              <a:gdLst/>
              <a:ahLst/>
              <a:cxnLst/>
              <a:rect l="l" t="t" r="r" b="b"/>
              <a:pathLst>
                <a:path w="114292" h="172590" extrusionOk="0">
                  <a:moveTo>
                    <a:pt x="112925" y="143311"/>
                  </a:moveTo>
                  <a:cubicBezTo>
                    <a:pt x="96923" y="154265"/>
                    <a:pt x="78635" y="168648"/>
                    <a:pt x="58442" y="168171"/>
                  </a:cubicBezTo>
                  <a:cubicBezTo>
                    <a:pt x="38249" y="167695"/>
                    <a:pt x="24819" y="153408"/>
                    <a:pt x="16151" y="135882"/>
                  </a:cubicBezTo>
                  <a:cubicBezTo>
                    <a:pt x="6407" y="118499"/>
                    <a:pt x="3778" y="98010"/>
                    <a:pt x="8817" y="78732"/>
                  </a:cubicBezTo>
                  <a:cubicBezTo>
                    <a:pt x="14608" y="61472"/>
                    <a:pt x="25209" y="46232"/>
                    <a:pt x="39392" y="34821"/>
                  </a:cubicBezTo>
                  <a:cubicBezTo>
                    <a:pt x="56718" y="20963"/>
                    <a:pt x="75968" y="9704"/>
                    <a:pt x="96542" y="1389"/>
                  </a:cubicBezTo>
                  <a:cubicBezTo>
                    <a:pt x="97399" y="1389"/>
                    <a:pt x="96542" y="-326"/>
                    <a:pt x="95780" y="55"/>
                  </a:cubicBezTo>
                  <a:cubicBezTo>
                    <a:pt x="76730" y="7294"/>
                    <a:pt x="17008" y="27678"/>
                    <a:pt x="2340" y="78351"/>
                  </a:cubicBezTo>
                  <a:cubicBezTo>
                    <a:pt x="-2547" y="97982"/>
                    <a:pt x="282" y="118746"/>
                    <a:pt x="10246" y="136358"/>
                  </a:cubicBezTo>
                  <a:cubicBezTo>
                    <a:pt x="18342" y="153027"/>
                    <a:pt x="30534" y="169410"/>
                    <a:pt x="50155" y="172172"/>
                  </a:cubicBezTo>
                  <a:cubicBezTo>
                    <a:pt x="74063" y="175601"/>
                    <a:pt x="95875" y="157218"/>
                    <a:pt x="113973" y="143597"/>
                  </a:cubicBezTo>
                  <a:cubicBezTo>
                    <a:pt x="114830" y="143407"/>
                    <a:pt x="113782" y="142740"/>
                    <a:pt x="112925" y="1433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41">
              <a:extLst>
                <a:ext uri="{FF2B5EF4-FFF2-40B4-BE49-F238E27FC236}">
                  <a16:creationId xmlns:a16="http://schemas.microsoft.com/office/drawing/2014/main" id="{DDD44C60-7B71-D455-24D1-E7574FD30CFB}"/>
                </a:ext>
              </a:extLst>
            </p:cNvPr>
            <p:cNvSpPr/>
            <p:nvPr/>
          </p:nvSpPr>
          <p:spPr>
            <a:xfrm>
              <a:off x="3754270" y="1482145"/>
              <a:ext cx="680759" cy="508006"/>
            </a:xfrm>
            <a:custGeom>
              <a:avLst/>
              <a:gdLst/>
              <a:ahLst/>
              <a:cxnLst/>
              <a:rect l="l" t="t" r="r" b="b"/>
              <a:pathLst>
                <a:path w="680759" h="508006" extrusionOk="0">
                  <a:moveTo>
                    <a:pt x="588558" y="115959"/>
                  </a:moveTo>
                  <a:lnTo>
                    <a:pt x="680760" y="444190"/>
                  </a:lnTo>
                  <a:cubicBezTo>
                    <a:pt x="680760" y="444190"/>
                    <a:pt x="406630" y="529058"/>
                    <a:pt x="330716" y="503055"/>
                  </a:cubicBezTo>
                  <a:cubicBezTo>
                    <a:pt x="254802" y="477052"/>
                    <a:pt x="71922" y="239498"/>
                    <a:pt x="11724" y="98337"/>
                  </a:cubicBezTo>
                  <a:cubicBezTo>
                    <a:pt x="-24852" y="12612"/>
                    <a:pt x="27726" y="-40537"/>
                    <a:pt x="119833" y="39187"/>
                  </a:cubicBezTo>
                  <a:cubicBezTo>
                    <a:pt x="215083" y="121007"/>
                    <a:pt x="347671" y="234450"/>
                    <a:pt x="357958" y="239212"/>
                  </a:cubicBezTo>
                  <a:cubicBezTo>
                    <a:pt x="368245" y="243975"/>
                    <a:pt x="588558" y="115959"/>
                    <a:pt x="588558" y="11595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41">
              <a:extLst>
                <a:ext uri="{FF2B5EF4-FFF2-40B4-BE49-F238E27FC236}">
                  <a16:creationId xmlns:a16="http://schemas.microsoft.com/office/drawing/2014/main" id="{8BF9C1F5-9037-81C7-1315-E25DFBC2B322}"/>
                </a:ext>
              </a:extLst>
            </p:cNvPr>
            <p:cNvSpPr/>
            <p:nvPr/>
          </p:nvSpPr>
          <p:spPr>
            <a:xfrm>
              <a:off x="4285678" y="1641919"/>
              <a:ext cx="64484" cy="292583"/>
            </a:xfrm>
            <a:custGeom>
              <a:avLst/>
              <a:gdLst/>
              <a:ahLst/>
              <a:cxnLst/>
              <a:rect l="l" t="t" r="r" b="b"/>
              <a:pathLst>
                <a:path w="64484" h="292583" extrusionOk="0">
                  <a:moveTo>
                    <a:pt x="29146" y="147542"/>
                  </a:moveTo>
                  <a:cubicBezTo>
                    <a:pt x="23813" y="123063"/>
                    <a:pt x="3238" y="24765"/>
                    <a:pt x="0" y="0"/>
                  </a:cubicBezTo>
                  <a:lnTo>
                    <a:pt x="762" y="0"/>
                  </a:lnTo>
                  <a:cubicBezTo>
                    <a:pt x="8477" y="23050"/>
                    <a:pt x="31623" y="119443"/>
                    <a:pt x="36957" y="143923"/>
                  </a:cubicBezTo>
                  <a:cubicBezTo>
                    <a:pt x="48825" y="192624"/>
                    <a:pt x="58017" y="241945"/>
                    <a:pt x="64484" y="291655"/>
                  </a:cubicBezTo>
                  <a:cubicBezTo>
                    <a:pt x="64484" y="292513"/>
                    <a:pt x="63246" y="292989"/>
                    <a:pt x="62960" y="292132"/>
                  </a:cubicBezTo>
                  <a:cubicBezTo>
                    <a:pt x="48196" y="244792"/>
                    <a:pt x="39433" y="196405"/>
                    <a:pt x="29146" y="14754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41">
              <a:extLst>
                <a:ext uri="{FF2B5EF4-FFF2-40B4-BE49-F238E27FC236}">
                  <a16:creationId xmlns:a16="http://schemas.microsoft.com/office/drawing/2014/main" id="{92CB5DA9-7BB5-7CED-5D5E-0419E5E41013}"/>
                </a:ext>
              </a:extLst>
            </p:cNvPr>
            <p:cNvSpPr/>
            <p:nvPr/>
          </p:nvSpPr>
          <p:spPr>
            <a:xfrm>
              <a:off x="3754296" y="1482095"/>
              <a:ext cx="277540" cy="467481"/>
            </a:xfrm>
            <a:custGeom>
              <a:avLst/>
              <a:gdLst/>
              <a:ahLst/>
              <a:cxnLst/>
              <a:rect l="l" t="t" r="r" b="b"/>
              <a:pathLst>
                <a:path w="277540" h="467481" extrusionOk="0">
                  <a:moveTo>
                    <a:pt x="11698" y="98388"/>
                  </a:moveTo>
                  <a:cubicBezTo>
                    <a:pt x="60466" y="212688"/>
                    <a:pt x="189911" y="390424"/>
                    <a:pt x="277541" y="467481"/>
                  </a:cubicBezTo>
                  <a:lnTo>
                    <a:pt x="62371" y="3804"/>
                  </a:lnTo>
                  <a:lnTo>
                    <a:pt x="62371" y="3804"/>
                  </a:lnTo>
                  <a:cubicBezTo>
                    <a:pt x="8078" y="-13912"/>
                    <a:pt x="-16306" y="32379"/>
                    <a:pt x="11698" y="9838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41">
              <a:extLst>
                <a:ext uri="{FF2B5EF4-FFF2-40B4-BE49-F238E27FC236}">
                  <a16:creationId xmlns:a16="http://schemas.microsoft.com/office/drawing/2014/main" id="{8311788D-0CF0-13E0-3C58-DF7570C24A1D}"/>
                </a:ext>
              </a:extLst>
            </p:cNvPr>
            <p:cNvSpPr/>
            <p:nvPr/>
          </p:nvSpPr>
          <p:spPr>
            <a:xfrm>
              <a:off x="3339731" y="1440369"/>
              <a:ext cx="625870" cy="779908"/>
            </a:xfrm>
            <a:custGeom>
              <a:avLst/>
              <a:gdLst/>
              <a:ahLst/>
              <a:cxnLst/>
              <a:rect l="l" t="t" r="r" b="b"/>
              <a:pathLst>
                <a:path w="625870" h="779908" extrusionOk="0">
                  <a:moveTo>
                    <a:pt x="13069" y="776479"/>
                  </a:moveTo>
                  <a:lnTo>
                    <a:pt x="605619" y="779908"/>
                  </a:lnTo>
                  <a:cubicBezTo>
                    <a:pt x="608191" y="777337"/>
                    <a:pt x="631337" y="767240"/>
                    <a:pt x="624669" y="681896"/>
                  </a:cubicBezTo>
                  <a:cubicBezTo>
                    <a:pt x="609524" y="487491"/>
                    <a:pt x="544659" y="141638"/>
                    <a:pt x="502939" y="67915"/>
                  </a:cubicBezTo>
                  <a:cubicBezTo>
                    <a:pt x="470516" y="5974"/>
                    <a:pt x="394021" y="-17963"/>
                    <a:pt x="332080" y="14460"/>
                  </a:cubicBezTo>
                  <a:cubicBezTo>
                    <a:pt x="331537" y="14746"/>
                    <a:pt x="330985" y="15041"/>
                    <a:pt x="330442" y="15337"/>
                  </a:cubicBezTo>
                  <a:cubicBezTo>
                    <a:pt x="295771" y="36958"/>
                    <a:pt x="263767" y="65248"/>
                    <a:pt x="223476" y="125160"/>
                  </a:cubicBezTo>
                  <a:cubicBezTo>
                    <a:pt x="124607" y="272226"/>
                    <a:pt x="40882" y="532258"/>
                    <a:pt x="5449" y="675133"/>
                  </a:cubicBezTo>
                  <a:cubicBezTo>
                    <a:pt x="-9696" y="734284"/>
                    <a:pt x="11354" y="774765"/>
                    <a:pt x="13069" y="77647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41">
              <a:extLst>
                <a:ext uri="{FF2B5EF4-FFF2-40B4-BE49-F238E27FC236}">
                  <a16:creationId xmlns:a16="http://schemas.microsoft.com/office/drawing/2014/main" id="{68E730BC-3F19-93B9-A605-FF62C92CF5BF}"/>
                </a:ext>
              </a:extLst>
            </p:cNvPr>
            <p:cNvSpPr/>
            <p:nvPr/>
          </p:nvSpPr>
          <p:spPr>
            <a:xfrm>
              <a:off x="3681521" y="1320042"/>
              <a:ext cx="166578" cy="243284"/>
            </a:xfrm>
            <a:custGeom>
              <a:avLst/>
              <a:gdLst/>
              <a:ahLst/>
              <a:cxnLst/>
              <a:rect l="l" t="t" r="r" b="b"/>
              <a:pathLst>
                <a:path w="166578" h="243284" extrusionOk="0">
                  <a:moveTo>
                    <a:pt x="85806" y="243200"/>
                  </a:moveTo>
                  <a:cubicBezTo>
                    <a:pt x="75615" y="241391"/>
                    <a:pt x="15417" y="179097"/>
                    <a:pt x="81" y="134996"/>
                  </a:cubicBezTo>
                  <a:cubicBezTo>
                    <a:pt x="-966" y="131948"/>
                    <a:pt x="8273" y="103564"/>
                    <a:pt x="17988" y="68321"/>
                  </a:cubicBezTo>
                  <a:cubicBezTo>
                    <a:pt x="23703" y="47081"/>
                    <a:pt x="29609" y="23268"/>
                    <a:pt x="33514" y="1075"/>
                  </a:cubicBezTo>
                  <a:cubicBezTo>
                    <a:pt x="34276" y="-3402"/>
                    <a:pt x="48278" y="7552"/>
                    <a:pt x="48278" y="7552"/>
                  </a:cubicBezTo>
                  <a:lnTo>
                    <a:pt x="75710" y="19458"/>
                  </a:lnTo>
                  <a:lnTo>
                    <a:pt x="166578" y="59177"/>
                  </a:lnTo>
                  <a:cubicBezTo>
                    <a:pt x="153853" y="85447"/>
                    <a:pt x="144414" y="113184"/>
                    <a:pt x="138480" y="141759"/>
                  </a:cubicBezTo>
                  <a:cubicBezTo>
                    <a:pt x="137918" y="144902"/>
                    <a:pt x="137689" y="148093"/>
                    <a:pt x="137813" y="151284"/>
                  </a:cubicBezTo>
                  <a:cubicBezTo>
                    <a:pt x="137860" y="151789"/>
                    <a:pt x="137860" y="152303"/>
                    <a:pt x="137813" y="152808"/>
                  </a:cubicBezTo>
                  <a:cubicBezTo>
                    <a:pt x="138003" y="170239"/>
                    <a:pt x="102380" y="246153"/>
                    <a:pt x="85806" y="24320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41">
              <a:extLst>
                <a:ext uri="{FF2B5EF4-FFF2-40B4-BE49-F238E27FC236}">
                  <a16:creationId xmlns:a16="http://schemas.microsoft.com/office/drawing/2014/main" id="{742B884C-39AD-B571-BD68-56E131F8B8B2}"/>
                </a:ext>
              </a:extLst>
            </p:cNvPr>
            <p:cNvSpPr/>
            <p:nvPr/>
          </p:nvSpPr>
          <p:spPr>
            <a:xfrm>
              <a:off x="3720803" y="1331785"/>
              <a:ext cx="127296" cy="140779"/>
            </a:xfrm>
            <a:custGeom>
              <a:avLst/>
              <a:gdLst/>
              <a:ahLst/>
              <a:cxnLst/>
              <a:rect l="l" t="t" r="r" b="b"/>
              <a:pathLst>
                <a:path w="127296" h="140779" extrusionOk="0">
                  <a:moveTo>
                    <a:pt x="98722" y="139256"/>
                  </a:moveTo>
                  <a:cubicBezTo>
                    <a:pt x="98769" y="139760"/>
                    <a:pt x="98769" y="140275"/>
                    <a:pt x="98722" y="140780"/>
                  </a:cubicBezTo>
                  <a:cubicBezTo>
                    <a:pt x="93883" y="140627"/>
                    <a:pt x="89073" y="140056"/>
                    <a:pt x="84339" y="139065"/>
                  </a:cubicBezTo>
                  <a:cubicBezTo>
                    <a:pt x="-8720" y="120777"/>
                    <a:pt x="233" y="0"/>
                    <a:pt x="233" y="0"/>
                  </a:cubicBezTo>
                  <a:lnTo>
                    <a:pt x="36904" y="8001"/>
                  </a:lnTo>
                  <a:lnTo>
                    <a:pt x="127297" y="47435"/>
                  </a:lnTo>
                  <a:cubicBezTo>
                    <a:pt x="114571" y="73704"/>
                    <a:pt x="105132" y="101441"/>
                    <a:pt x="99198" y="130016"/>
                  </a:cubicBezTo>
                  <a:cubicBezTo>
                    <a:pt x="98722" y="133074"/>
                    <a:pt x="98560" y="136169"/>
                    <a:pt x="98722" y="13925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41">
              <a:extLst>
                <a:ext uri="{FF2B5EF4-FFF2-40B4-BE49-F238E27FC236}">
                  <a16:creationId xmlns:a16="http://schemas.microsoft.com/office/drawing/2014/main" id="{F37BDB62-E664-6D0E-E2F5-57FE3DDD5DF0}"/>
                </a:ext>
              </a:extLst>
            </p:cNvPr>
            <p:cNvSpPr/>
            <p:nvPr/>
          </p:nvSpPr>
          <p:spPr>
            <a:xfrm>
              <a:off x="3899058" y="1110138"/>
              <a:ext cx="47920" cy="159369"/>
            </a:xfrm>
            <a:custGeom>
              <a:avLst/>
              <a:gdLst/>
              <a:ahLst/>
              <a:cxnLst/>
              <a:rect l="l" t="t" r="r" b="b"/>
              <a:pathLst>
                <a:path w="47920" h="159369" extrusionOk="0">
                  <a:moveTo>
                    <a:pt x="0" y="0"/>
                  </a:moveTo>
                  <a:cubicBezTo>
                    <a:pt x="0" y="0"/>
                    <a:pt x="42291" y="21431"/>
                    <a:pt x="46958" y="66675"/>
                  </a:cubicBezTo>
                  <a:cubicBezTo>
                    <a:pt x="51625" y="111919"/>
                    <a:pt x="38005" y="157448"/>
                    <a:pt x="34004" y="159353"/>
                  </a:cubicBezTo>
                  <a:cubicBezTo>
                    <a:pt x="30004" y="16125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41">
              <a:extLst>
                <a:ext uri="{FF2B5EF4-FFF2-40B4-BE49-F238E27FC236}">
                  <a16:creationId xmlns:a16="http://schemas.microsoft.com/office/drawing/2014/main" id="{2C6F7950-B0C5-04FD-D925-9DDCE36E1921}"/>
                </a:ext>
              </a:extLst>
            </p:cNvPr>
            <p:cNvSpPr/>
            <p:nvPr/>
          </p:nvSpPr>
          <p:spPr>
            <a:xfrm>
              <a:off x="3707605" y="1094495"/>
              <a:ext cx="234577" cy="343478"/>
            </a:xfrm>
            <a:custGeom>
              <a:avLst/>
              <a:gdLst/>
              <a:ahLst/>
              <a:cxnLst/>
              <a:rect l="l" t="t" r="r" b="b"/>
              <a:pathLst>
                <a:path w="234577" h="343478" extrusionOk="0">
                  <a:moveTo>
                    <a:pt x="10860" y="67554"/>
                  </a:moveTo>
                  <a:cubicBezTo>
                    <a:pt x="-9905" y="115179"/>
                    <a:pt x="192" y="261769"/>
                    <a:pt x="31910" y="297678"/>
                  </a:cubicBezTo>
                  <a:cubicBezTo>
                    <a:pt x="77916" y="349780"/>
                    <a:pt x="161164" y="363591"/>
                    <a:pt x="207361" y="306537"/>
                  </a:cubicBezTo>
                  <a:cubicBezTo>
                    <a:pt x="252223" y="251196"/>
                    <a:pt x="235936" y="60792"/>
                    <a:pt x="199550" y="27359"/>
                  </a:cubicBezTo>
                  <a:cubicBezTo>
                    <a:pt x="146305" y="-21600"/>
                    <a:pt x="41435" y="-2835"/>
                    <a:pt x="10860" y="67554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41">
              <a:extLst>
                <a:ext uri="{FF2B5EF4-FFF2-40B4-BE49-F238E27FC236}">
                  <a16:creationId xmlns:a16="http://schemas.microsoft.com/office/drawing/2014/main" id="{CFE84A4B-E390-E880-1AD6-75BD12A89B38}"/>
                </a:ext>
              </a:extLst>
            </p:cNvPr>
            <p:cNvSpPr/>
            <p:nvPr/>
          </p:nvSpPr>
          <p:spPr>
            <a:xfrm>
              <a:off x="3839527" y="1263967"/>
              <a:ext cx="10256" cy="26574"/>
            </a:xfrm>
            <a:custGeom>
              <a:avLst/>
              <a:gdLst/>
              <a:ahLst/>
              <a:cxnLst/>
              <a:rect l="l" t="t" r="r" b="b"/>
              <a:pathLst>
                <a:path w="10256" h="26574" extrusionOk="0">
                  <a:moveTo>
                    <a:pt x="9049" y="0"/>
                  </a:moveTo>
                  <a:cubicBezTo>
                    <a:pt x="9049" y="0"/>
                    <a:pt x="8382" y="0"/>
                    <a:pt x="8382" y="857"/>
                  </a:cubicBezTo>
                  <a:cubicBezTo>
                    <a:pt x="9334" y="10382"/>
                    <a:pt x="8382" y="22193"/>
                    <a:pt x="0" y="26003"/>
                  </a:cubicBezTo>
                  <a:lnTo>
                    <a:pt x="0" y="26575"/>
                  </a:lnTo>
                  <a:cubicBezTo>
                    <a:pt x="10954" y="24289"/>
                    <a:pt x="11525" y="9144"/>
                    <a:pt x="90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41">
              <a:extLst>
                <a:ext uri="{FF2B5EF4-FFF2-40B4-BE49-F238E27FC236}">
                  <a16:creationId xmlns:a16="http://schemas.microsoft.com/office/drawing/2014/main" id="{30A11281-FC2E-4163-F5CA-3D27FB48A378}"/>
                </a:ext>
              </a:extLst>
            </p:cNvPr>
            <p:cNvSpPr/>
            <p:nvPr/>
          </p:nvSpPr>
          <p:spPr>
            <a:xfrm>
              <a:off x="3827500" y="1254252"/>
              <a:ext cx="22336" cy="31814"/>
            </a:xfrm>
            <a:custGeom>
              <a:avLst/>
              <a:gdLst/>
              <a:ahLst/>
              <a:cxnLst/>
              <a:rect l="l" t="t" r="r" b="b"/>
              <a:pathLst>
                <a:path w="22336" h="31814" extrusionOk="0">
                  <a:moveTo>
                    <a:pt x="11646" y="0"/>
                  </a:moveTo>
                  <a:cubicBezTo>
                    <a:pt x="-4261" y="0"/>
                    <a:pt x="-3499" y="31623"/>
                    <a:pt x="11646" y="31813"/>
                  </a:cubicBezTo>
                  <a:cubicBezTo>
                    <a:pt x="26791" y="32004"/>
                    <a:pt x="24981" y="95"/>
                    <a:pt x="116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41">
              <a:extLst>
                <a:ext uri="{FF2B5EF4-FFF2-40B4-BE49-F238E27FC236}">
                  <a16:creationId xmlns:a16="http://schemas.microsoft.com/office/drawing/2014/main" id="{8721AD91-5CCC-4FF6-E633-BA95ACEEE1B8}"/>
                </a:ext>
              </a:extLst>
            </p:cNvPr>
            <p:cNvSpPr/>
            <p:nvPr/>
          </p:nvSpPr>
          <p:spPr>
            <a:xfrm>
              <a:off x="3905281" y="1264158"/>
              <a:ext cx="11875" cy="25622"/>
            </a:xfrm>
            <a:custGeom>
              <a:avLst/>
              <a:gdLst/>
              <a:ahLst/>
              <a:cxnLst/>
              <a:rect l="l" t="t" r="r" b="b"/>
              <a:pathLst>
                <a:path w="11875" h="25622" extrusionOk="0">
                  <a:moveTo>
                    <a:pt x="540" y="0"/>
                  </a:moveTo>
                  <a:cubicBezTo>
                    <a:pt x="540" y="0"/>
                    <a:pt x="1302" y="0"/>
                    <a:pt x="1302" y="857"/>
                  </a:cubicBezTo>
                  <a:cubicBezTo>
                    <a:pt x="1302" y="10382"/>
                    <a:pt x="2826" y="22003"/>
                    <a:pt x="11875" y="25051"/>
                  </a:cubicBezTo>
                  <a:lnTo>
                    <a:pt x="11875" y="25622"/>
                  </a:lnTo>
                  <a:cubicBezTo>
                    <a:pt x="826" y="24384"/>
                    <a:pt x="-1174" y="9334"/>
                    <a:pt x="5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41">
              <a:extLst>
                <a:ext uri="{FF2B5EF4-FFF2-40B4-BE49-F238E27FC236}">
                  <a16:creationId xmlns:a16="http://schemas.microsoft.com/office/drawing/2014/main" id="{949ADE8D-9376-BFBE-01D8-CD4F2F32635B}"/>
                </a:ext>
              </a:extLst>
            </p:cNvPr>
            <p:cNvSpPr/>
            <p:nvPr/>
          </p:nvSpPr>
          <p:spPr>
            <a:xfrm>
              <a:off x="3905608" y="1253525"/>
              <a:ext cx="22248" cy="31830"/>
            </a:xfrm>
            <a:custGeom>
              <a:avLst/>
              <a:gdLst/>
              <a:ahLst/>
              <a:cxnLst/>
              <a:rect l="l" t="t" r="r" b="b"/>
              <a:pathLst>
                <a:path w="22248" h="31830" extrusionOk="0">
                  <a:moveTo>
                    <a:pt x="9166" y="60"/>
                  </a:moveTo>
                  <a:cubicBezTo>
                    <a:pt x="24978" y="-1559"/>
                    <a:pt x="26978" y="30254"/>
                    <a:pt x="12309" y="31778"/>
                  </a:cubicBezTo>
                  <a:cubicBezTo>
                    <a:pt x="-2359" y="33302"/>
                    <a:pt x="-4550" y="1393"/>
                    <a:pt x="9166" y="6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41">
              <a:extLst>
                <a:ext uri="{FF2B5EF4-FFF2-40B4-BE49-F238E27FC236}">
                  <a16:creationId xmlns:a16="http://schemas.microsoft.com/office/drawing/2014/main" id="{EEA734AC-915D-0965-412E-8706A9D193C0}"/>
                </a:ext>
              </a:extLst>
            </p:cNvPr>
            <p:cNvSpPr/>
            <p:nvPr/>
          </p:nvSpPr>
          <p:spPr>
            <a:xfrm>
              <a:off x="3817138" y="1217045"/>
              <a:ext cx="33713" cy="23179"/>
            </a:xfrm>
            <a:custGeom>
              <a:avLst/>
              <a:gdLst/>
              <a:ahLst/>
              <a:cxnLst/>
              <a:rect l="l" t="t" r="r" b="b"/>
              <a:pathLst>
                <a:path w="33713" h="23179" extrusionOk="0">
                  <a:moveTo>
                    <a:pt x="9054" y="22919"/>
                  </a:moveTo>
                  <a:cubicBezTo>
                    <a:pt x="13340" y="21681"/>
                    <a:pt x="17150" y="19871"/>
                    <a:pt x="21341" y="18252"/>
                  </a:cubicBezTo>
                  <a:cubicBezTo>
                    <a:pt x="25866" y="17214"/>
                    <a:pt x="29923" y="14699"/>
                    <a:pt x="32867" y="11108"/>
                  </a:cubicBezTo>
                  <a:cubicBezTo>
                    <a:pt x="34353" y="8441"/>
                    <a:pt x="33848" y="5108"/>
                    <a:pt x="31628" y="3012"/>
                  </a:cubicBezTo>
                  <a:cubicBezTo>
                    <a:pt x="26628" y="-455"/>
                    <a:pt x="20151" y="-969"/>
                    <a:pt x="14674" y="1679"/>
                  </a:cubicBezTo>
                  <a:cubicBezTo>
                    <a:pt x="8883" y="3517"/>
                    <a:pt x="3968" y="7413"/>
                    <a:pt x="863" y="12632"/>
                  </a:cubicBezTo>
                  <a:cubicBezTo>
                    <a:pt x="-1014" y="16099"/>
                    <a:pt x="272" y="20433"/>
                    <a:pt x="3739" y="22319"/>
                  </a:cubicBezTo>
                  <a:cubicBezTo>
                    <a:pt x="5368" y="23196"/>
                    <a:pt x="7273" y="23415"/>
                    <a:pt x="9054" y="2291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41">
              <a:extLst>
                <a:ext uri="{FF2B5EF4-FFF2-40B4-BE49-F238E27FC236}">
                  <a16:creationId xmlns:a16="http://schemas.microsoft.com/office/drawing/2014/main" id="{9B11B7BA-9376-0F81-9801-CD4E801D1C46}"/>
                </a:ext>
              </a:extLst>
            </p:cNvPr>
            <p:cNvSpPr/>
            <p:nvPr/>
          </p:nvSpPr>
          <p:spPr>
            <a:xfrm>
              <a:off x="3899701" y="1216129"/>
              <a:ext cx="34490" cy="21111"/>
            </a:xfrm>
            <a:custGeom>
              <a:avLst/>
              <a:gdLst/>
              <a:ahLst/>
              <a:cxnLst/>
              <a:rect l="l" t="t" r="r" b="b"/>
              <a:pathLst>
                <a:path w="34490" h="21111" extrusionOk="0">
                  <a:moveTo>
                    <a:pt x="26599" y="21072"/>
                  </a:moveTo>
                  <a:cubicBezTo>
                    <a:pt x="22293" y="20339"/>
                    <a:pt x="18026" y="19348"/>
                    <a:pt x="13835" y="18120"/>
                  </a:cubicBezTo>
                  <a:cubicBezTo>
                    <a:pt x="9177" y="17710"/>
                    <a:pt x="4786" y="15767"/>
                    <a:pt x="1357" y="12595"/>
                  </a:cubicBezTo>
                  <a:cubicBezTo>
                    <a:pt x="-452" y="10166"/>
                    <a:pt x="-452" y="6833"/>
                    <a:pt x="1357" y="4404"/>
                  </a:cubicBezTo>
                  <a:cubicBezTo>
                    <a:pt x="5815" y="279"/>
                    <a:pt x="12178" y="-1073"/>
                    <a:pt x="17931" y="879"/>
                  </a:cubicBezTo>
                  <a:cubicBezTo>
                    <a:pt x="23951" y="1841"/>
                    <a:pt x="29399" y="5042"/>
                    <a:pt x="33171" y="9833"/>
                  </a:cubicBezTo>
                  <a:cubicBezTo>
                    <a:pt x="35457" y="13052"/>
                    <a:pt x="34695" y="17510"/>
                    <a:pt x="31485" y="19796"/>
                  </a:cubicBezTo>
                  <a:cubicBezTo>
                    <a:pt x="30066" y="20796"/>
                    <a:pt x="28332" y="21253"/>
                    <a:pt x="26599" y="2107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41">
              <a:extLst>
                <a:ext uri="{FF2B5EF4-FFF2-40B4-BE49-F238E27FC236}">
                  <a16:creationId xmlns:a16="http://schemas.microsoft.com/office/drawing/2014/main" id="{66702A51-8EF6-A8BB-7853-08AFF8A83951}"/>
                </a:ext>
              </a:extLst>
            </p:cNvPr>
            <p:cNvSpPr/>
            <p:nvPr/>
          </p:nvSpPr>
          <p:spPr>
            <a:xfrm>
              <a:off x="3840384" y="1355637"/>
              <a:ext cx="20679" cy="8802"/>
            </a:xfrm>
            <a:custGeom>
              <a:avLst/>
              <a:gdLst/>
              <a:ahLst/>
              <a:cxnLst/>
              <a:rect l="l" t="t" r="r" b="b"/>
              <a:pathLst>
                <a:path w="20679" h="8802" extrusionOk="0">
                  <a:moveTo>
                    <a:pt x="1429" y="151"/>
                  </a:moveTo>
                  <a:cubicBezTo>
                    <a:pt x="3810" y="2437"/>
                    <a:pt x="6287" y="5580"/>
                    <a:pt x="9811" y="5771"/>
                  </a:cubicBezTo>
                  <a:cubicBezTo>
                    <a:pt x="13497" y="5618"/>
                    <a:pt x="17097" y="4675"/>
                    <a:pt x="20383" y="3008"/>
                  </a:cubicBezTo>
                  <a:cubicBezTo>
                    <a:pt x="20383" y="3008"/>
                    <a:pt x="21050" y="3008"/>
                    <a:pt x="20383" y="3008"/>
                  </a:cubicBezTo>
                  <a:cubicBezTo>
                    <a:pt x="17631" y="7057"/>
                    <a:pt x="12868" y="9257"/>
                    <a:pt x="8001" y="8723"/>
                  </a:cubicBezTo>
                  <a:cubicBezTo>
                    <a:pt x="3839" y="7761"/>
                    <a:pt x="667" y="4370"/>
                    <a:pt x="0" y="151"/>
                  </a:cubicBezTo>
                  <a:cubicBezTo>
                    <a:pt x="286" y="56"/>
                    <a:pt x="1048" y="-135"/>
                    <a:pt x="1429" y="15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41">
              <a:extLst>
                <a:ext uri="{FF2B5EF4-FFF2-40B4-BE49-F238E27FC236}">
                  <a16:creationId xmlns:a16="http://schemas.microsoft.com/office/drawing/2014/main" id="{6C735812-4F69-210B-75DD-0E11D21A0703}"/>
                </a:ext>
              </a:extLst>
            </p:cNvPr>
            <p:cNvSpPr/>
            <p:nvPr/>
          </p:nvSpPr>
          <p:spPr>
            <a:xfrm>
              <a:off x="3851181" y="1218448"/>
              <a:ext cx="57311" cy="122337"/>
            </a:xfrm>
            <a:custGeom>
              <a:avLst/>
              <a:gdLst/>
              <a:ahLst/>
              <a:cxnLst/>
              <a:rect l="l" t="t" r="r" b="b"/>
              <a:pathLst>
                <a:path w="57311" h="122337" extrusionOk="0">
                  <a:moveTo>
                    <a:pt x="252" y="107526"/>
                  </a:moveTo>
                  <a:cubicBezTo>
                    <a:pt x="5472" y="115318"/>
                    <a:pt x="13740" y="120538"/>
                    <a:pt x="23017" y="121909"/>
                  </a:cubicBezTo>
                  <a:cubicBezTo>
                    <a:pt x="27027" y="122481"/>
                    <a:pt x="31104" y="122481"/>
                    <a:pt x="35114" y="121909"/>
                  </a:cubicBezTo>
                  <a:lnTo>
                    <a:pt x="37495" y="121909"/>
                  </a:lnTo>
                  <a:lnTo>
                    <a:pt x="39590" y="121909"/>
                  </a:lnTo>
                  <a:cubicBezTo>
                    <a:pt x="40667" y="121728"/>
                    <a:pt x="41467" y="120814"/>
                    <a:pt x="41495" y="119718"/>
                  </a:cubicBezTo>
                  <a:lnTo>
                    <a:pt x="41495" y="119718"/>
                  </a:lnTo>
                  <a:cubicBezTo>
                    <a:pt x="41543" y="119366"/>
                    <a:pt x="41543" y="119014"/>
                    <a:pt x="41495" y="118671"/>
                  </a:cubicBezTo>
                  <a:lnTo>
                    <a:pt x="41495" y="118671"/>
                  </a:lnTo>
                  <a:lnTo>
                    <a:pt x="41495" y="117718"/>
                  </a:lnTo>
                  <a:cubicBezTo>
                    <a:pt x="41495" y="110193"/>
                    <a:pt x="40448" y="98668"/>
                    <a:pt x="40448" y="98668"/>
                  </a:cubicBezTo>
                  <a:cubicBezTo>
                    <a:pt x="43305" y="100002"/>
                    <a:pt x="57593" y="106002"/>
                    <a:pt x="57307" y="102097"/>
                  </a:cubicBezTo>
                  <a:cubicBezTo>
                    <a:pt x="55516" y="67845"/>
                    <a:pt x="50287" y="33860"/>
                    <a:pt x="41686" y="656"/>
                  </a:cubicBezTo>
                  <a:cubicBezTo>
                    <a:pt x="41524" y="161"/>
                    <a:pt x="40981" y="-116"/>
                    <a:pt x="40486" y="46"/>
                  </a:cubicBezTo>
                  <a:cubicBezTo>
                    <a:pt x="40200" y="142"/>
                    <a:pt x="39971" y="370"/>
                    <a:pt x="39876" y="656"/>
                  </a:cubicBezTo>
                  <a:cubicBezTo>
                    <a:pt x="41305" y="32374"/>
                    <a:pt x="48258" y="63521"/>
                    <a:pt x="50258" y="95334"/>
                  </a:cubicBezTo>
                  <a:cubicBezTo>
                    <a:pt x="45162" y="93087"/>
                    <a:pt x="39781" y="91572"/>
                    <a:pt x="34256" y="90858"/>
                  </a:cubicBezTo>
                  <a:cubicBezTo>
                    <a:pt x="33209" y="90858"/>
                    <a:pt x="36638" y="113146"/>
                    <a:pt x="36352" y="116575"/>
                  </a:cubicBezTo>
                  <a:lnTo>
                    <a:pt x="36352" y="116575"/>
                  </a:lnTo>
                  <a:cubicBezTo>
                    <a:pt x="23865" y="118156"/>
                    <a:pt x="11263" y="114727"/>
                    <a:pt x="1300" y="107050"/>
                  </a:cubicBezTo>
                  <a:cubicBezTo>
                    <a:pt x="347" y="106098"/>
                    <a:pt x="-415" y="106764"/>
                    <a:pt x="252" y="10752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41">
              <a:extLst>
                <a:ext uri="{FF2B5EF4-FFF2-40B4-BE49-F238E27FC236}">
                  <a16:creationId xmlns:a16="http://schemas.microsoft.com/office/drawing/2014/main" id="{01792B3E-2943-9B24-4068-C946D27560FB}"/>
                </a:ext>
              </a:extLst>
            </p:cNvPr>
            <p:cNvSpPr/>
            <p:nvPr/>
          </p:nvSpPr>
          <p:spPr>
            <a:xfrm>
              <a:off x="3847606" y="1325784"/>
              <a:ext cx="34117" cy="25249"/>
            </a:xfrm>
            <a:custGeom>
              <a:avLst/>
              <a:gdLst/>
              <a:ahLst/>
              <a:cxnLst/>
              <a:rect l="l" t="t" r="r" b="b"/>
              <a:pathLst>
                <a:path w="34117" h="25249" extrusionOk="0">
                  <a:moveTo>
                    <a:pt x="34117" y="11144"/>
                  </a:moveTo>
                  <a:cubicBezTo>
                    <a:pt x="30088" y="16669"/>
                    <a:pt x="24716" y="21069"/>
                    <a:pt x="18496" y="23908"/>
                  </a:cubicBezTo>
                  <a:cubicBezTo>
                    <a:pt x="15048" y="25279"/>
                    <a:pt x="11276" y="25603"/>
                    <a:pt x="7638" y="24860"/>
                  </a:cubicBezTo>
                  <a:cubicBezTo>
                    <a:pt x="-363" y="22955"/>
                    <a:pt x="-744" y="15335"/>
                    <a:pt x="589" y="9525"/>
                  </a:cubicBezTo>
                  <a:cubicBezTo>
                    <a:pt x="1323" y="6229"/>
                    <a:pt x="2437" y="3029"/>
                    <a:pt x="3923" y="0"/>
                  </a:cubicBezTo>
                  <a:cubicBezTo>
                    <a:pt x="12543" y="6829"/>
                    <a:pt x="23125" y="10735"/>
                    <a:pt x="34117" y="1114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41">
              <a:extLst>
                <a:ext uri="{FF2B5EF4-FFF2-40B4-BE49-F238E27FC236}">
                  <a16:creationId xmlns:a16="http://schemas.microsoft.com/office/drawing/2014/main" id="{C2AADCD5-9EEC-4B04-E862-99E1373CDEDE}"/>
                </a:ext>
              </a:extLst>
            </p:cNvPr>
            <p:cNvSpPr/>
            <p:nvPr/>
          </p:nvSpPr>
          <p:spPr>
            <a:xfrm>
              <a:off x="3847606" y="1335309"/>
              <a:ext cx="18496" cy="15724"/>
            </a:xfrm>
            <a:custGeom>
              <a:avLst/>
              <a:gdLst/>
              <a:ahLst/>
              <a:cxnLst/>
              <a:rect l="l" t="t" r="r" b="b"/>
              <a:pathLst>
                <a:path w="18496" h="15724" extrusionOk="0">
                  <a:moveTo>
                    <a:pt x="18496" y="14383"/>
                  </a:moveTo>
                  <a:cubicBezTo>
                    <a:pt x="15048" y="15754"/>
                    <a:pt x="11276" y="16078"/>
                    <a:pt x="7638" y="15335"/>
                  </a:cubicBezTo>
                  <a:cubicBezTo>
                    <a:pt x="-363" y="13430"/>
                    <a:pt x="-744" y="5810"/>
                    <a:pt x="589" y="0"/>
                  </a:cubicBezTo>
                  <a:cubicBezTo>
                    <a:pt x="9105" y="248"/>
                    <a:pt x="16410" y="6125"/>
                    <a:pt x="18496" y="14383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41">
              <a:extLst>
                <a:ext uri="{FF2B5EF4-FFF2-40B4-BE49-F238E27FC236}">
                  <a16:creationId xmlns:a16="http://schemas.microsoft.com/office/drawing/2014/main" id="{D755C94C-5BED-BF1F-69BA-49313D9EC8F9}"/>
                </a:ext>
              </a:extLst>
            </p:cNvPr>
            <p:cNvSpPr/>
            <p:nvPr/>
          </p:nvSpPr>
          <p:spPr>
            <a:xfrm>
              <a:off x="3681788" y="1038930"/>
              <a:ext cx="253145" cy="248320"/>
            </a:xfrm>
            <a:custGeom>
              <a:avLst/>
              <a:gdLst/>
              <a:ahLst/>
              <a:cxnLst/>
              <a:rect l="l" t="t" r="r" b="b"/>
              <a:pathLst>
                <a:path w="253145" h="248320" extrusionOk="0">
                  <a:moveTo>
                    <a:pt x="38105" y="248183"/>
                  </a:moveTo>
                  <a:cubicBezTo>
                    <a:pt x="55059" y="251326"/>
                    <a:pt x="68394" y="199796"/>
                    <a:pt x="71537" y="180174"/>
                  </a:cubicBezTo>
                  <a:cubicBezTo>
                    <a:pt x="74300" y="162934"/>
                    <a:pt x="73633" y="109213"/>
                    <a:pt x="74014" y="105498"/>
                  </a:cubicBezTo>
                  <a:cubicBezTo>
                    <a:pt x="74395" y="101783"/>
                    <a:pt x="151071" y="144265"/>
                    <a:pt x="191076" y="127406"/>
                  </a:cubicBezTo>
                  <a:cubicBezTo>
                    <a:pt x="231081" y="110546"/>
                    <a:pt x="254513" y="70256"/>
                    <a:pt x="253084" y="52920"/>
                  </a:cubicBezTo>
                  <a:cubicBezTo>
                    <a:pt x="251655" y="35585"/>
                    <a:pt x="195267" y="-2706"/>
                    <a:pt x="150500" y="152"/>
                  </a:cubicBezTo>
                  <a:cubicBezTo>
                    <a:pt x="105732" y="3009"/>
                    <a:pt x="52011" y="66827"/>
                    <a:pt x="52011" y="66827"/>
                  </a:cubicBezTo>
                  <a:cubicBezTo>
                    <a:pt x="58326" y="57744"/>
                    <a:pt x="63927" y="48191"/>
                    <a:pt x="68775" y="38252"/>
                  </a:cubicBezTo>
                  <a:cubicBezTo>
                    <a:pt x="67823" y="36347"/>
                    <a:pt x="40200" y="51110"/>
                    <a:pt x="37438" y="72161"/>
                  </a:cubicBezTo>
                  <a:cubicBezTo>
                    <a:pt x="37438" y="72161"/>
                    <a:pt x="40200" y="45776"/>
                    <a:pt x="37914" y="45586"/>
                  </a:cubicBezTo>
                  <a:cubicBezTo>
                    <a:pt x="35628" y="45395"/>
                    <a:pt x="15912" y="69875"/>
                    <a:pt x="22865" y="85972"/>
                  </a:cubicBezTo>
                  <a:cubicBezTo>
                    <a:pt x="22865" y="85972"/>
                    <a:pt x="-376" y="111308"/>
                    <a:pt x="5" y="136169"/>
                  </a:cubicBezTo>
                  <a:cubicBezTo>
                    <a:pt x="386" y="161029"/>
                    <a:pt x="18102" y="244468"/>
                    <a:pt x="38105" y="2481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41">
              <a:extLst>
                <a:ext uri="{FF2B5EF4-FFF2-40B4-BE49-F238E27FC236}">
                  <a16:creationId xmlns:a16="http://schemas.microsoft.com/office/drawing/2014/main" id="{F445513E-80E2-4463-AEDA-6E82C6AF38CD}"/>
                </a:ext>
              </a:extLst>
            </p:cNvPr>
            <p:cNvSpPr/>
            <p:nvPr/>
          </p:nvSpPr>
          <p:spPr>
            <a:xfrm>
              <a:off x="3738454" y="1128552"/>
              <a:ext cx="162985" cy="53956"/>
            </a:xfrm>
            <a:custGeom>
              <a:avLst/>
              <a:gdLst/>
              <a:ahLst/>
              <a:cxnLst/>
              <a:rect l="l" t="t" r="r" b="b"/>
              <a:pathLst>
                <a:path w="162985" h="53956" extrusionOk="0">
                  <a:moveTo>
                    <a:pt x="162795" y="25782"/>
                  </a:moveTo>
                  <a:cubicBezTo>
                    <a:pt x="151308" y="33783"/>
                    <a:pt x="138697" y="40003"/>
                    <a:pt x="125361" y="44261"/>
                  </a:cubicBezTo>
                  <a:cubicBezTo>
                    <a:pt x="110245" y="47318"/>
                    <a:pt x="94615" y="46633"/>
                    <a:pt x="79832" y="42261"/>
                  </a:cubicBezTo>
                  <a:cubicBezTo>
                    <a:pt x="64964" y="38193"/>
                    <a:pt x="50847" y="31764"/>
                    <a:pt x="38017" y="23211"/>
                  </a:cubicBezTo>
                  <a:cubicBezTo>
                    <a:pt x="26682" y="15876"/>
                    <a:pt x="16396" y="6732"/>
                    <a:pt x="4489" y="351"/>
                  </a:cubicBezTo>
                  <a:cubicBezTo>
                    <a:pt x="1441" y="-1269"/>
                    <a:pt x="-1321" y="3113"/>
                    <a:pt x="679" y="5494"/>
                  </a:cubicBezTo>
                  <a:cubicBezTo>
                    <a:pt x="22139" y="29354"/>
                    <a:pt x="50685" y="45709"/>
                    <a:pt x="82118" y="52167"/>
                  </a:cubicBezTo>
                  <a:cubicBezTo>
                    <a:pt x="111827" y="58329"/>
                    <a:pt x="142583" y="48338"/>
                    <a:pt x="162985" y="25878"/>
                  </a:cubicBezTo>
                  <a:cubicBezTo>
                    <a:pt x="162985" y="25878"/>
                    <a:pt x="162985" y="25687"/>
                    <a:pt x="162795" y="2578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41">
              <a:extLst>
                <a:ext uri="{FF2B5EF4-FFF2-40B4-BE49-F238E27FC236}">
                  <a16:creationId xmlns:a16="http://schemas.microsoft.com/office/drawing/2014/main" id="{1DC207FB-F0EF-93B9-77A2-3E2EFDA68AE7}"/>
                </a:ext>
              </a:extLst>
            </p:cNvPr>
            <p:cNvSpPr/>
            <p:nvPr/>
          </p:nvSpPr>
          <p:spPr>
            <a:xfrm>
              <a:off x="3674875" y="1242367"/>
              <a:ext cx="64829" cy="95336"/>
            </a:xfrm>
            <a:custGeom>
              <a:avLst/>
              <a:gdLst/>
              <a:ahLst/>
              <a:cxnLst/>
              <a:rect l="l" t="t" r="r" b="b"/>
              <a:pathLst>
                <a:path w="64829" h="95336" extrusionOk="0">
                  <a:moveTo>
                    <a:pt x="60258" y="41222"/>
                  </a:moveTo>
                  <a:cubicBezTo>
                    <a:pt x="60258" y="41222"/>
                    <a:pt x="32255" y="-8308"/>
                    <a:pt x="10061" y="1217"/>
                  </a:cubicBezTo>
                  <a:cubicBezTo>
                    <a:pt x="-12132" y="10742"/>
                    <a:pt x="5966" y="80465"/>
                    <a:pt x="29778" y="91990"/>
                  </a:cubicBezTo>
                  <a:cubicBezTo>
                    <a:pt x="41922" y="98934"/>
                    <a:pt x="57401" y="94724"/>
                    <a:pt x="64354" y="82579"/>
                  </a:cubicBezTo>
                  <a:cubicBezTo>
                    <a:pt x="64516" y="82293"/>
                    <a:pt x="64678" y="81998"/>
                    <a:pt x="64830" y="81703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41">
              <a:extLst>
                <a:ext uri="{FF2B5EF4-FFF2-40B4-BE49-F238E27FC236}">
                  <a16:creationId xmlns:a16="http://schemas.microsoft.com/office/drawing/2014/main" id="{AB7423DA-6F9A-7B63-E483-CB482A68A107}"/>
                </a:ext>
              </a:extLst>
            </p:cNvPr>
            <p:cNvSpPr/>
            <p:nvPr/>
          </p:nvSpPr>
          <p:spPr>
            <a:xfrm>
              <a:off x="3690344" y="1263491"/>
              <a:ext cx="35751" cy="61245"/>
            </a:xfrm>
            <a:custGeom>
              <a:avLst/>
              <a:gdLst/>
              <a:ahLst/>
              <a:cxnLst/>
              <a:rect l="l" t="t" r="r" b="b"/>
              <a:pathLst>
                <a:path w="35751" h="61245" extrusionOk="0">
                  <a:moveTo>
                    <a:pt x="212" y="0"/>
                  </a:moveTo>
                  <a:cubicBezTo>
                    <a:pt x="212" y="0"/>
                    <a:pt x="-265" y="0"/>
                    <a:pt x="212" y="571"/>
                  </a:cubicBezTo>
                  <a:cubicBezTo>
                    <a:pt x="16880" y="9239"/>
                    <a:pt x="24500" y="26194"/>
                    <a:pt x="29358" y="43529"/>
                  </a:cubicBezTo>
                  <a:cubicBezTo>
                    <a:pt x="26177" y="36538"/>
                    <a:pt x="17938" y="33442"/>
                    <a:pt x="10946" y="36624"/>
                  </a:cubicBezTo>
                  <a:cubicBezTo>
                    <a:pt x="10260" y="36938"/>
                    <a:pt x="9603" y="37300"/>
                    <a:pt x="8975" y="37719"/>
                  </a:cubicBezTo>
                  <a:cubicBezTo>
                    <a:pt x="8708" y="37719"/>
                    <a:pt x="8498" y="37929"/>
                    <a:pt x="8498" y="38195"/>
                  </a:cubicBezTo>
                  <a:cubicBezTo>
                    <a:pt x="8498" y="38462"/>
                    <a:pt x="8708" y="38671"/>
                    <a:pt x="8975" y="38671"/>
                  </a:cubicBezTo>
                  <a:cubicBezTo>
                    <a:pt x="15404" y="37348"/>
                    <a:pt x="21967" y="40157"/>
                    <a:pt x="25453" y="45720"/>
                  </a:cubicBezTo>
                  <a:cubicBezTo>
                    <a:pt x="28272" y="50311"/>
                    <a:pt x="30568" y="55197"/>
                    <a:pt x="32311" y="60293"/>
                  </a:cubicBezTo>
                  <a:cubicBezTo>
                    <a:pt x="32978" y="61913"/>
                    <a:pt x="35835" y="61341"/>
                    <a:pt x="35454" y="59531"/>
                  </a:cubicBezTo>
                  <a:lnTo>
                    <a:pt x="35454" y="59055"/>
                  </a:lnTo>
                  <a:cubicBezTo>
                    <a:pt x="38026" y="36957"/>
                    <a:pt x="23738" y="4477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41">
              <a:extLst>
                <a:ext uri="{FF2B5EF4-FFF2-40B4-BE49-F238E27FC236}">
                  <a16:creationId xmlns:a16="http://schemas.microsoft.com/office/drawing/2014/main" id="{B8C99A9D-32F2-BFCB-356C-D77DD662B13B}"/>
                </a:ext>
              </a:extLst>
            </p:cNvPr>
            <p:cNvSpPr/>
            <p:nvPr/>
          </p:nvSpPr>
          <p:spPr>
            <a:xfrm>
              <a:off x="3653028" y="1433988"/>
              <a:ext cx="178688" cy="200917"/>
            </a:xfrm>
            <a:custGeom>
              <a:avLst/>
              <a:gdLst/>
              <a:ahLst/>
              <a:cxnLst/>
              <a:rect l="l" t="t" r="r" b="b"/>
              <a:pathLst>
                <a:path w="178688" h="200917" extrusionOk="0">
                  <a:moveTo>
                    <a:pt x="166497" y="37909"/>
                  </a:moveTo>
                  <a:lnTo>
                    <a:pt x="122872" y="116872"/>
                  </a:lnTo>
                  <a:lnTo>
                    <a:pt x="33147" y="0"/>
                  </a:lnTo>
                  <a:lnTo>
                    <a:pt x="0" y="30004"/>
                  </a:lnTo>
                  <a:cubicBezTo>
                    <a:pt x="0" y="30004"/>
                    <a:pt x="80391" y="208121"/>
                    <a:pt x="81915" y="200692"/>
                  </a:cubicBezTo>
                  <a:lnTo>
                    <a:pt x="124492" y="134017"/>
                  </a:lnTo>
                  <a:lnTo>
                    <a:pt x="167640" y="189452"/>
                  </a:lnTo>
                  <a:lnTo>
                    <a:pt x="178689" y="646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41">
              <a:extLst>
                <a:ext uri="{FF2B5EF4-FFF2-40B4-BE49-F238E27FC236}">
                  <a16:creationId xmlns:a16="http://schemas.microsoft.com/office/drawing/2014/main" id="{51868A7A-A620-8E94-B177-BAA87AD7CF0A}"/>
                </a:ext>
              </a:extLst>
            </p:cNvPr>
            <p:cNvSpPr/>
            <p:nvPr/>
          </p:nvSpPr>
          <p:spPr>
            <a:xfrm>
              <a:off x="3655883" y="1473351"/>
              <a:ext cx="176214" cy="168949"/>
            </a:xfrm>
            <a:custGeom>
              <a:avLst/>
              <a:gdLst/>
              <a:ahLst/>
              <a:cxnLst/>
              <a:rect l="l" t="t" r="r" b="b"/>
              <a:pathLst>
                <a:path w="176214" h="168949" extrusionOk="0">
                  <a:moveTo>
                    <a:pt x="173167" y="88749"/>
                  </a:moveTo>
                  <a:cubicBezTo>
                    <a:pt x="174310" y="68080"/>
                    <a:pt x="176024" y="47315"/>
                    <a:pt x="176215" y="26551"/>
                  </a:cubicBezTo>
                  <a:cubicBezTo>
                    <a:pt x="176215" y="25884"/>
                    <a:pt x="175072" y="25408"/>
                    <a:pt x="174786" y="26551"/>
                  </a:cubicBezTo>
                  <a:cubicBezTo>
                    <a:pt x="168309" y="45601"/>
                    <a:pt x="164404" y="124944"/>
                    <a:pt x="162023" y="143708"/>
                  </a:cubicBezTo>
                  <a:lnTo>
                    <a:pt x="162023" y="143708"/>
                  </a:lnTo>
                  <a:cubicBezTo>
                    <a:pt x="160308" y="141327"/>
                    <a:pt x="121827" y="94654"/>
                    <a:pt x="121256" y="95226"/>
                  </a:cubicBezTo>
                  <a:cubicBezTo>
                    <a:pt x="112493" y="105608"/>
                    <a:pt x="81346" y="154471"/>
                    <a:pt x="79060" y="158948"/>
                  </a:cubicBezTo>
                  <a:cubicBezTo>
                    <a:pt x="66296" y="130373"/>
                    <a:pt x="17052" y="27503"/>
                    <a:pt x="1336" y="262"/>
                  </a:cubicBezTo>
                  <a:cubicBezTo>
                    <a:pt x="1060" y="-53"/>
                    <a:pt x="574" y="-91"/>
                    <a:pt x="260" y="185"/>
                  </a:cubicBezTo>
                  <a:cubicBezTo>
                    <a:pt x="79" y="347"/>
                    <a:pt x="-17" y="585"/>
                    <a:pt x="2" y="833"/>
                  </a:cubicBezTo>
                  <a:cubicBezTo>
                    <a:pt x="10670" y="30361"/>
                    <a:pt x="75536" y="169140"/>
                    <a:pt x="76869" y="168949"/>
                  </a:cubicBezTo>
                  <a:cubicBezTo>
                    <a:pt x="92985" y="146089"/>
                    <a:pt x="107902" y="122401"/>
                    <a:pt x="121541" y="97988"/>
                  </a:cubicBezTo>
                  <a:cubicBezTo>
                    <a:pt x="127828" y="107513"/>
                    <a:pt x="166023" y="159996"/>
                    <a:pt x="166499" y="156948"/>
                  </a:cubicBezTo>
                  <a:cubicBezTo>
                    <a:pt x="169928" y="134345"/>
                    <a:pt x="172157" y="111580"/>
                    <a:pt x="173167" y="8874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41">
              <a:extLst>
                <a:ext uri="{FF2B5EF4-FFF2-40B4-BE49-F238E27FC236}">
                  <a16:creationId xmlns:a16="http://schemas.microsoft.com/office/drawing/2014/main" id="{D1C6561E-2F56-5F89-53C3-5220925CDE99}"/>
                </a:ext>
              </a:extLst>
            </p:cNvPr>
            <p:cNvSpPr/>
            <p:nvPr/>
          </p:nvSpPr>
          <p:spPr>
            <a:xfrm>
              <a:off x="3889882" y="1596594"/>
              <a:ext cx="228822" cy="316691"/>
            </a:xfrm>
            <a:custGeom>
              <a:avLst/>
              <a:gdLst/>
              <a:ahLst/>
              <a:cxnLst/>
              <a:rect l="l" t="t" r="r" b="b"/>
              <a:pathLst>
                <a:path w="228822" h="316691" extrusionOk="0">
                  <a:moveTo>
                    <a:pt x="200248" y="316692"/>
                  </a:moveTo>
                  <a:cubicBezTo>
                    <a:pt x="216440" y="316692"/>
                    <a:pt x="227870" y="315930"/>
                    <a:pt x="228823" y="315835"/>
                  </a:cubicBezTo>
                  <a:lnTo>
                    <a:pt x="226632" y="283926"/>
                  </a:lnTo>
                  <a:cubicBezTo>
                    <a:pt x="225870" y="283926"/>
                    <a:pt x="152527" y="288688"/>
                    <a:pt x="114809" y="273448"/>
                  </a:cubicBezTo>
                  <a:cubicBezTo>
                    <a:pt x="84805" y="261256"/>
                    <a:pt x="51658" y="176865"/>
                    <a:pt x="36989" y="101998"/>
                  </a:cubicBezTo>
                  <a:cubicBezTo>
                    <a:pt x="27464" y="54373"/>
                    <a:pt x="32798" y="39895"/>
                    <a:pt x="36989" y="35323"/>
                  </a:cubicBezTo>
                  <a:cubicBezTo>
                    <a:pt x="37846" y="34371"/>
                    <a:pt x="40133" y="31609"/>
                    <a:pt x="48610" y="31609"/>
                  </a:cubicBezTo>
                  <a:lnTo>
                    <a:pt x="77851" y="31609"/>
                  </a:lnTo>
                  <a:cubicBezTo>
                    <a:pt x="86329" y="57136"/>
                    <a:pt x="99854" y="82758"/>
                    <a:pt x="120238" y="82758"/>
                  </a:cubicBezTo>
                  <a:lnTo>
                    <a:pt x="179293" y="82758"/>
                  </a:lnTo>
                  <a:lnTo>
                    <a:pt x="179293" y="51230"/>
                  </a:lnTo>
                  <a:lnTo>
                    <a:pt x="122619" y="51230"/>
                  </a:lnTo>
                  <a:cubicBezTo>
                    <a:pt x="114475" y="39238"/>
                    <a:pt x="108532" y="25884"/>
                    <a:pt x="105093" y="11797"/>
                  </a:cubicBezTo>
                  <a:lnTo>
                    <a:pt x="101855" y="81"/>
                  </a:lnTo>
                  <a:lnTo>
                    <a:pt x="48610" y="81"/>
                  </a:lnTo>
                  <a:cubicBezTo>
                    <a:pt x="34760" y="-757"/>
                    <a:pt x="21321" y="4958"/>
                    <a:pt x="12319" y="15511"/>
                  </a:cubicBezTo>
                  <a:cubicBezTo>
                    <a:pt x="-1587" y="32180"/>
                    <a:pt x="-3683" y="60755"/>
                    <a:pt x="5842" y="108380"/>
                  </a:cubicBezTo>
                  <a:cubicBezTo>
                    <a:pt x="13491" y="146880"/>
                    <a:pt x="24845" y="184551"/>
                    <a:pt x="39751" y="220870"/>
                  </a:cubicBezTo>
                  <a:cubicBezTo>
                    <a:pt x="58801" y="266209"/>
                    <a:pt x="80233" y="293832"/>
                    <a:pt x="103093" y="303071"/>
                  </a:cubicBezTo>
                  <a:cubicBezTo>
                    <a:pt x="131192" y="314501"/>
                    <a:pt x="172625" y="316692"/>
                    <a:pt x="200248" y="3166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41">
              <a:extLst>
                <a:ext uri="{FF2B5EF4-FFF2-40B4-BE49-F238E27FC236}">
                  <a16:creationId xmlns:a16="http://schemas.microsoft.com/office/drawing/2014/main" id="{4F5EDF8E-A4EC-1FEF-A51E-856F5AB0670F}"/>
                </a:ext>
              </a:extLst>
            </p:cNvPr>
            <p:cNvSpPr/>
            <p:nvPr/>
          </p:nvSpPr>
          <p:spPr>
            <a:xfrm>
              <a:off x="4022216" y="1647444"/>
              <a:ext cx="46862" cy="32004"/>
            </a:xfrm>
            <a:custGeom>
              <a:avLst/>
              <a:gdLst/>
              <a:ahLst/>
              <a:cxnLst/>
              <a:rect l="l" t="t" r="r" b="b"/>
              <a:pathLst>
                <a:path w="46862" h="32004" extrusionOk="0">
                  <a:moveTo>
                    <a:pt x="0" y="0"/>
                  </a:moveTo>
                  <a:lnTo>
                    <a:pt x="46863" y="0"/>
                  </a:lnTo>
                  <a:lnTo>
                    <a:pt x="46863" y="32004"/>
                  </a:lnTo>
                  <a:lnTo>
                    <a:pt x="7239" y="320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41">
              <a:extLst>
                <a:ext uri="{FF2B5EF4-FFF2-40B4-BE49-F238E27FC236}">
                  <a16:creationId xmlns:a16="http://schemas.microsoft.com/office/drawing/2014/main" id="{834EACC3-9D52-678F-8967-D210D5EFDC72}"/>
                </a:ext>
              </a:extLst>
            </p:cNvPr>
            <p:cNvSpPr/>
            <p:nvPr/>
          </p:nvSpPr>
          <p:spPr>
            <a:xfrm>
              <a:off x="4074890" y="1881187"/>
              <a:ext cx="44100" cy="32099"/>
            </a:xfrm>
            <a:custGeom>
              <a:avLst/>
              <a:gdLst/>
              <a:ahLst/>
              <a:cxnLst/>
              <a:rect l="l" t="t" r="r" b="b"/>
              <a:pathLst>
                <a:path w="44100" h="32099" extrusionOk="0">
                  <a:moveTo>
                    <a:pt x="44101" y="31242"/>
                  </a:moveTo>
                  <a:cubicBezTo>
                    <a:pt x="42863" y="31242"/>
                    <a:pt x="31433" y="32099"/>
                    <a:pt x="15526" y="32099"/>
                  </a:cubicBezTo>
                  <a:cubicBezTo>
                    <a:pt x="12859" y="32099"/>
                    <a:pt x="10096" y="32099"/>
                    <a:pt x="7144" y="32099"/>
                  </a:cubicBezTo>
                  <a:lnTo>
                    <a:pt x="0" y="0"/>
                  </a:lnTo>
                  <a:cubicBezTo>
                    <a:pt x="23241" y="762"/>
                    <a:pt x="41815" y="0"/>
                    <a:pt x="42196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41">
              <a:extLst>
                <a:ext uri="{FF2B5EF4-FFF2-40B4-BE49-F238E27FC236}">
                  <a16:creationId xmlns:a16="http://schemas.microsoft.com/office/drawing/2014/main" id="{A732BD0E-4C42-A12A-585B-DDA887AB4314}"/>
                </a:ext>
              </a:extLst>
            </p:cNvPr>
            <p:cNvSpPr/>
            <p:nvPr/>
          </p:nvSpPr>
          <p:spPr>
            <a:xfrm>
              <a:off x="4368545" y="1596600"/>
              <a:ext cx="229264" cy="316686"/>
            </a:xfrm>
            <a:custGeom>
              <a:avLst/>
              <a:gdLst/>
              <a:ahLst/>
              <a:cxnLst/>
              <a:rect l="l" t="t" r="r" b="b"/>
              <a:pathLst>
                <a:path w="229264" h="316686" extrusionOk="0">
                  <a:moveTo>
                    <a:pt x="28575" y="316687"/>
                  </a:moveTo>
                  <a:cubicBezTo>
                    <a:pt x="12383" y="316687"/>
                    <a:pt x="953" y="315925"/>
                    <a:pt x="0" y="315829"/>
                  </a:cubicBezTo>
                  <a:lnTo>
                    <a:pt x="2191" y="283921"/>
                  </a:lnTo>
                  <a:cubicBezTo>
                    <a:pt x="2953" y="283921"/>
                    <a:pt x="76295" y="288683"/>
                    <a:pt x="114014" y="273443"/>
                  </a:cubicBezTo>
                  <a:cubicBezTo>
                    <a:pt x="144018" y="261251"/>
                    <a:pt x="177165" y="176860"/>
                    <a:pt x="191834" y="101993"/>
                  </a:cubicBezTo>
                  <a:cubicBezTo>
                    <a:pt x="201359" y="54368"/>
                    <a:pt x="196025" y="39890"/>
                    <a:pt x="191834" y="35318"/>
                  </a:cubicBezTo>
                  <a:cubicBezTo>
                    <a:pt x="190976" y="34366"/>
                    <a:pt x="188786" y="31604"/>
                    <a:pt x="180308" y="31604"/>
                  </a:cubicBezTo>
                  <a:lnTo>
                    <a:pt x="151067" y="31604"/>
                  </a:lnTo>
                  <a:cubicBezTo>
                    <a:pt x="142684" y="57130"/>
                    <a:pt x="129064" y="82753"/>
                    <a:pt x="108680" y="82753"/>
                  </a:cubicBezTo>
                  <a:lnTo>
                    <a:pt x="49625" y="82753"/>
                  </a:lnTo>
                  <a:lnTo>
                    <a:pt x="49625" y="51225"/>
                  </a:lnTo>
                  <a:lnTo>
                    <a:pt x="106775" y="51225"/>
                  </a:lnTo>
                  <a:cubicBezTo>
                    <a:pt x="114919" y="39233"/>
                    <a:pt x="120863" y="25879"/>
                    <a:pt x="124301" y="11791"/>
                  </a:cubicBezTo>
                  <a:lnTo>
                    <a:pt x="127540" y="76"/>
                  </a:lnTo>
                  <a:lnTo>
                    <a:pt x="180880" y="76"/>
                  </a:lnTo>
                  <a:cubicBezTo>
                    <a:pt x="194691" y="-734"/>
                    <a:pt x="208093" y="4981"/>
                    <a:pt x="217075" y="15506"/>
                  </a:cubicBezTo>
                  <a:cubicBezTo>
                    <a:pt x="230886" y="32270"/>
                    <a:pt x="232886" y="61036"/>
                    <a:pt x="223457" y="108756"/>
                  </a:cubicBezTo>
                  <a:cubicBezTo>
                    <a:pt x="215808" y="147256"/>
                    <a:pt x="204454" y="184927"/>
                    <a:pt x="189547" y="221246"/>
                  </a:cubicBezTo>
                  <a:cubicBezTo>
                    <a:pt x="170497" y="266585"/>
                    <a:pt x="149066" y="294208"/>
                    <a:pt x="126206" y="303447"/>
                  </a:cubicBezTo>
                  <a:cubicBezTo>
                    <a:pt x="97631" y="314496"/>
                    <a:pt x="56197" y="316687"/>
                    <a:pt x="28575" y="3166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41">
              <a:extLst>
                <a:ext uri="{FF2B5EF4-FFF2-40B4-BE49-F238E27FC236}">
                  <a16:creationId xmlns:a16="http://schemas.microsoft.com/office/drawing/2014/main" id="{645A2637-5E59-2C84-A591-CC82DCBAB011}"/>
                </a:ext>
              </a:extLst>
            </p:cNvPr>
            <p:cNvSpPr/>
            <p:nvPr/>
          </p:nvSpPr>
          <p:spPr>
            <a:xfrm>
              <a:off x="4418171" y="1647444"/>
              <a:ext cx="46862" cy="32004"/>
            </a:xfrm>
            <a:custGeom>
              <a:avLst/>
              <a:gdLst/>
              <a:ahLst/>
              <a:cxnLst/>
              <a:rect l="l" t="t" r="r" b="b"/>
              <a:pathLst>
                <a:path w="46862" h="32004" extrusionOk="0">
                  <a:moveTo>
                    <a:pt x="46863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9624" y="32004"/>
                  </a:lnTo>
                  <a:lnTo>
                    <a:pt x="46863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41">
              <a:extLst>
                <a:ext uri="{FF2B5EF4-FFF2-40B4-BE49-F238E27FC236}">
                  <a16:creationId xmlns:a16="http://schemas.microsoft.com/office/drawing/2014/main" id="{E1C2A0A7-9CD8-AB9A-5863-DB472185F4FD}"/>
                </a:ext>
              </a:extLst>
            </p:cNvPr>
            <p:cNvSpPr/>
            <p:nvPr/>
          </p:nvSpPr>
          <p:spPr>
            <a:xfrm>
              <a:off x="4368260" y="1881187"/>
              <a:ext cx="44100" cy="32099"/>
            </a:xfrm>
            <a:custGeom>
              <a:avLst/>
              <a:gdLst/>
              <a:ahLst/>
              <a:cxnLst/>
              <a:rect l="l" t="t" r="r" b="b"/>
              <a:pathLst>
                <a:path w="44100" h="32099" extrusionOk="0">
                  <a:moveTo>
                    <a:pt x="0" y="31242"/>
                  </a:moveTo>
                  <a:cubicBezTo>
                    <a:pt x="1238" y="31242"/>
                    <a:pt x="12668" y="32099"/>
                    <a:pt x="28575" y="32099"/>
                  </a:cubicBezTo>
                  <a:cubicBezTo>
                    <a:pt x="31242" y="32099"/>
                    <a:pt x="34100" y="32099"/>
                    <a:pt x="36957" y="32099"/>
                  </a:cubicBezTo>
                  <a:lnTo>
                    <a:pt x="44101" y="0"/>
                  </a:lnTo>
                  <a:cubicBezTo>
                    <a:pt x="20860" y="762"/>
                    <a:pt x="2286" y="0"/>
                    <a:pt x="1905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41">
              <a:extLst>
                <a:ext uri="{FF2B5EF4-FFF2-40B4-BE49-F238E27FC236}">
                  <a16:creationId xmlns:a16="http://schemas.microsoft.com/office/drawing/2014/main" id="{4C5E2878-D47A-A741-6C37-DF55485EC81A}"/>
                </a:ext>
              </a:extLst>
            </p:cNvPr>
            <p:cNvSpPr/>
            <p:nvPr/>
          </p:nvSpPr>
          <p:spPr>
            <a:xfrm>
              <a:off x="4076700" y="1973770"/>
              <a:ext cx="333946" cy="276796"/>
            </a:xfrm>
            <a:custGeom>
              <a:avLst/>
              <a:gdLst/>
              <a:ahLst/>
              <a:cxnLst/>
              <a:rect l="l" t="t" r="r" b="b"/>
              <a:pathLst>
                <a:path w="333946" h="276796" extrusionOk="0">
                  <a:moveTo>
                    <a:pt x="0" y="258889"/>
                  </a:moveTo>
                  <a:lnTo>
                    <a:pt x="0" y="276796"/>
                  </a:lnTo>
                  <a:lnTo>
                    <a:pt x="333946" y="276796"/>
                  </a:lnTo>
                  <a:lnTo>
                    <a:pt x="333946" y="258889"/>
                  </a:lnTo>
                  <a:lnTo>
                    <a:pt x="305276" y="258889"/>
                  </a:lnTo>
                  <a:lnTo>
                    <a:pt x="284036" y="228314"/>
                  </a:lnTo>
                  <a:lnTo>
                    <a:pt x="186785" y="189643"/>
                  </a:lnTo>
                  <a:lnTo>
                    <a:pt x="186785" y="0"/>
                  </a:lnTo>
                  <a:lnTo>
                    <a:pt x="147066" y="0"/>
                  </a:lnTo>
                  <a:lnTo>
                    <a:pt x="147066" y="189643"/>
                  </a:lnTo>
                  <a:lnTo>
                    <a:pt x="49911" y="228314"/>
                  </a:lnTo>
                  <a:lnTo>
                    <a:pt x="28575" y="258889"/>
                  </a:lnTo>
                  <a:lnTo>
                    <a:pt x="0" y="2588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41">
              <a:extLst>
                <a:ext uri="{FF2B5EF4-FFF2-40B4-BE49-F238E27FC236}">
                  <a16:creationId xmlns:a16="http://schemas.microsoft.com/office/drawing/2014/main" id="{4E4A81E6-3F1D-8BF1-FE39-7C38C85008D0}"/>
                </a:ext>
              </a:extLst>
            </p:cNvPr>
            <p:cNvSpPr/>
            <p:nvPr/>
          </p:nvSpPr>
          <p:spPr>
            <a:xfrm rot="10800000">
              <a:off x="4212717" y="1979009"/>
              <a:ext cx="61721" cy="20002"/>
            </a:xfrm>
            <a:custGeom>
              <a:avLst/>
              <a:gdLst/>
              <a:ahLst/>
              <a:cxnLst/>
              <a:rect l="l" t="t" r="r" b="b"/>
              <a:pathLst>
                <a:path w="61721" h="20002" extrusionOk="0">
                  <a:moveTo>
                    <a:pt x="0" y="0"/>
                  </a:moveTo>
                  <a:lnTo>
                    <a:pt x="61722" y="0"/>
                  </a:lnTo>
                  <a:lnTo>
                    <a:pt x="61722" y="20003"/>
                  </a:lnTo>
                  <a:lnTo>
                    <a:pt x="0" y="20003"/>
                  </a:ln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41">
              <a:extLst>
                <a:ext uri="{FF2B5EF4-FFF2-40B4-BE49-F238E27FC236}">
                  <a16:creationId xmlns:a16="http://schemas.microsoft.com/office/drawing/2014/main" id="{A1DCACE5-A2BA-7763-F283-62C107DD646C}"/>
                </a:ext>
              </a:extLst>
            </p:cNvPr>
            <p:cNvSpPr/>
            <p:nvPr/>
          </p:nvSpPr>
          <p:spPr>
            <a:xfrm>
              <a:off x="4212812" y="1979104"/>
              <a:ext cx="61626" cy="12668"/>
            </a:xfrm>
            <a:custGeom>
              <a:avLst/>
              <a:gdLst/>
              <a:ahLst/>
              <a:cxnLst/>
              <a:rect l="l" t="t" r="r" b="b"/>
              <a:pathLst>
                <a:path w="61626" h="12668" extrusionOk="0">
                  <a:moveTo>
                    <a:pt x="0" y="12668"/>
                  </a:moveTo>
                  <a:lnTo>
                    <a:pt x="61627" y="9906"/>
                  </a:lnTo>
                  <a:lnTo>
                    <a:pt x="61627" y="0"/>
                  </a:lnTo>
                  <a:lnTo>
                    <a:pt x="0" y="0"/>
                  </a:lnTo>
                  <a:lnTo>
                    <a:pt x="0" y="1266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41">
              <a:extLst>
                <a:ext uri="{FF2B5EF4-FFF2-40B4-BE49-F238E27FC236}">
                  <a16:creationId xmlns:a16="http://schemas.microsoft.com/office/drawing/2014/main" id="{0600CEC8-8DF0-9916-1141-688F24F3373A}"/>
                </a:ext>
              </a:extLst>
            </p:cNvPr>
            <p:cNvSpPr/>
            <p:nvPr/>
          </p:nvSpPr>
          <p:spPr>
            <a:xfrm>
              <a:off x="4039457" y="1575054"/>
              <a:ext cx="408717" cy="407479"/>
            </a:xfrm>
            <a:custGeom>
              <a:avLst/>
              <a:gdLst/>
              <a:ahLst/>
              <a:cxnLst/>
              <a:rect l="l" t="t" r="r" b="b"/>
              <a:pathLst>
                <a:path w="408717" h="407479" extrusionOk="0">
                  <a:moveTo>
                    <a:pt x="0" y="0"/>
                  </a:moveTo>
                  <a:cubicBezTo>
                    <a:pt x="0" y="0"/>
                    <a:pt x="15526" y="258413"/>
                    <a:pt x="56293" y="329946"/>
                  </a:cubicBezTo>
                  <a:cubicBezTo>
                    <a:pt x="97060" y="401479"/>
                    <a:pt x="183928" y="407480"/>
                    <a:pt x="204216" y="407480"/>
                  </a:cubicBezTo>
                  <a:cubicBezTo>
                    <a:pt x="224504" y="407480"/>
                    <a:pt x="311372" y="401384"/>
                    <a:pt x="352044" y="329946"/>
                  </a:cubicBezTo>
                  <a:cubicBezTo>
                    <a:pt x="392716" y="258509"/>
                    <a:pt x="408718" y="0"/>
                    <a:pt x="4087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41">
              <a:extLst>
                <a:ext uri="{FF2B5EF4-FFF2-40B4-BE49-F238E27FC236}">
                  <a16:creationId xmlns:a16="http://schemas.microsoft.com/office/drawing/2014/main" id="{FDDA8060-7852-6638-D55A-6AC688A8F43D}"/>
                </a:ext>
              </a:extLst>
            </p:cNvPr>
            <p:cNvSpPr/>
            <p:nvPr/>
          </p:nvSpPr>
          <p:spPr>
            <a:xfrm>
              <a:off x="4039362" y="1575054"/>
              <a:ext cx="173259" cy="404336"/>
            </a:xfrm>
            <a:custGeom>
              <a:avLst/>
              <a:gdLst/>
              <a:ahLst/>
              <a:cxnLst/>
              <a:rect l="l" t="t" r="r" b="b"/>
              <a:pathLst>
                <a:path w="173259" h="404336" extrusionOk="0">
                  <a:moveTo>
                    <a:pt x="173260" y="404336"/>
                  </a:moveTo>
                  <a:cubicBezTo>
                    <a:pt x="138113" y="398431"/>
                    <a:pt x="85534" y="380809"/>
                    <a:pt x="56388" y="329851"/>
                  </a:cubicBezTo>
                  <a:cubicBezTo>
                    <a:pt x="15621" y="258413"/>
                    <a:pt x="0" y="0"/>
                    <a:pt x="0" y="0"/>
                  </a:cubicBezTo>
                  <a:lnTo>
                    <a:pt x="38100" y="0"/>
                  </a:lnTo>
                  <a:cubicBezTo>
                    <a:pt x="43339" y="54292"/>
                    <a:pt x="53721" y="261557"/>
                    <a:pt x="83153" y="321850"/>
                  </a:cubicBezTo>
                  <a:cubicBezTo>
                    <a:pt x="109252" y="374523"/>
                    <a:pt x="169164" y="402812"/>
                    <a:pt x="173260" y="404336"/>
                  </a:cubicBez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41">
              <a:extLst>
                <a:ext uri="{FF2B5EF4-FFF2-40B4-BE49-F238E27FC236}">
                  <a16:creationId xmlns:a16="http://schemas.microsoft.com/office/drawing/2014/main" id="{BEA76BED-83D8-EA41-2C65-582AA2B86BD5}"/>
                </a:ext>
              </a:extLst>
            </p:cNvPr>
            <p:cNvSpPr/>
            <p:nvPr/>
          </p:nvSpPr>
          <p:spPr>
            <a:xfrm>
              <a:off x="4105275" y="2211990"/>
              <a:ext cx="276701" cy="20669"/>
            </a:xfrm>
            <a:custGeom>
              <a:avLst/>
              <a:gdLst/>
              <a:ahLst/>
              <a:cxnLst/>
              <a:rect l="l" t="t" r="r" b="b"/>
              <a:pathLst>
                <a:path w="276701" h="20669" extrusionOk="0">
                  <a:moveTo>
                    <a:pt x="276701" y="20669"/>
                  </a:moveTo>
                  <a:lnTo>
                    <a:pt x="0" y="20669"/>
                  </a:lnTo>
                  <a:lnTo>
                    <a:pt x="7620" y="9716"/>
                  </a:lnTo>
                  <a:lnTo>
                    <a:pt x="262318" y="0"/>
                  </a:lnTo>
                  <a:lnTo>
                    <a:pt x="276701" y="20669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41">
              <a:extLst>
                <a:ext uri="{FF2B5EF4-FFF2-40B4-BE49-F238E27FC236}">
                  <a16:creationId xmlns:a16="http://schemas.microsoft.com/office/drawing/2014/main" id="{E83F893E-A404-A234-70E1-5481FB67E61B}"/>
                </a:ext>
              </a:extLst>
            </p:cNvPr>
            <p:cNvSpPr/>
            <p:nvPr/>
          </p:nvSpPr>
          <p:spPr>
            <a:xfrm>
              <a:off x="4172616" y="1656683"/>
              <a:ext cx="142017" cy="135064"/>
            </a:xfrm>
            <a:custGeom>
              <a:avLst/>
              <a:gdLst/>
              <a:ahLst/>
              <a:cxnLst/>
              <a:rect l="l" t="t" r="r" b="b"/>
              <a:pathLst>
                <a:path w="142017" h="135064" extrusionOk="0">
                  <a:moveTo>
                    <a:pt x="71056" y="0"/>
                  </a:moveTo>
                  <a:lnTo>
                    <a:pt x="92964" y="44482"/>
                  </a:lnTo>
                  <a:lnTo>
                    <a:pt x="142018" y="51530"/>
                  </a:lnTo>
                  <a:lnTo>
                    <a:pt x="106489" y="86201"/>
                  </a:lnTo>
                  <a:lnTo>
                    <a:pt x="114871" y="135065"/>
                  </a:lnTo>
                  <a:lnTo>
                    <a:pt x="71056" y="112014"/>
                  </a:lnTo>
                  <a:lnTo>
                    <a:pt x="27146" y="135065"/>
                  </a:lnTo>
                  <a:lnTo>
                    <a:pt x="35528" y="86201"/>
                  </a:lnTo>
                  <a:lnTo>
                    <a:pt x="0" y="51530"/>
                  </a:lnTo>
                  <a:lnTo>
                    <a:pt x="49054" y="44482"/>
                  </a:lnTo>
                  <a:lnTo>
                    <a:pt x="71056" y="0"/>
                  </a:lnTo>
                  <a:close/>
                </a:path>
              </a:pathLst>
            </a:custGeom>
            <a:solidFill>
              <a:srgbClr val="000000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41">
              <a:extLst>
                <a:ext uri="{FF2B5EF4-FFF2-40B4-BE49-F238E27FC236}">
                  <a16:creationId xmlns:a16="http://schemas.microsoft.com/office/drawing/2014/main" id="{9C88F751-054A-AD1A-AF88-BC470F16D74C}"/>
                </a:ext>
              </a:extLst>
            </p:cNvPr>
            <p:cNvSpPr/>
            <p:nvPr/>
          </p:nvSpPr>
          <p:spPr>
            <a:xfrm>
              <a:off x="3393660" y="1496621"/>
              <a:ext cx="576359" cy="813279"/>
            </a:xfrm>
            <a:custGeom>
              <a:avLst/>
              <a:gdLst/>
              <a:ahLst/>
              <a:cxnLst/>
              <a:rect l="l" t="t" r="r" b="b"/>
              <a:pathLst>
                <a:path w="576359" h="813279" extrusionOk="0">
                  <a:moveTo>
                    <a:pt x="187740" y="59954"/>
                  </a:moveTo>
                  <a:cubicBezTo>
                    <a:pt x="106682" y="212354"/>
                    <a:pt x="-54481" y="557921"/>
                    <a:pt x="18480" y="622691"/>
                  </a:cubicBezTo>
                  <a:cubicBezTo>
                    <a:pt x="138591" y="728990"/>
                    <a:pt x="395670" y="799666"/>
                    <a:pt x="478347" y="813191"/>
                  </a:cubicBezTo>
                  <a:cubicBezTo>
                    <a:pt x="514066" y="818811"/>
                    <a:pt x="603411" y="553159"/>
                    <a:pt x="568359" y="536966"/>
                  </a:cubicBezTo>
                  <a:cubicBezTo>
                    <a:pt x="526258" y="517916"/>
                    <a:pt x="264607" y="453241"/>
                    <a:pt x="261844" y="441716"/>
                  </a:cubicBezTo>
                  <a:cubicBezTo>
                    <a:pt x="259082" y="430191"/>
                    <a:pt x="282418" y="251978"/>
                    <a:pt x="279656" y="115294"/>
                  </a:cubicBezTo>
                  <a:cubicBezTo>
                    <a:pt x="276036" y="-54917"/>
                    <a:pt x="221268" y="-3482"/>
                    <a:pt x="187740" y="59954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41">
              <a:extLst>
                <a:ext uri="{FF2B5EF4-FFF2-40B4-BE49-F238E27FC236}">
                  <a16:creationId xmlns:a16="http://schemas.microsoft.com/office/drawing/2014/main" id="{AA4F153D-4120-A2B5-2F21-0ECFE9F54F15}"/>
                </a:ext>
              </a:extLst>
            </p:cNvPr>
            <p:cNvSpPr/>
            <p:nvPr/>
          </p:nvSpPr>
          <p:spPr>
            <a:xfrm>
              <a:off x="3834574" y="1929729"/>
              <a:ext cx="543716" cy="379799"/>
            </a:xfrm>
            <a:custGeom>
              <a:avLst/>
              <a:gdLst/>
              <a:ahLst/>
              <a:cxnLst/>
              <a:rect l="l" t="t" r="r" b="b"/>
              <a:pathLst>
                <a:path w="543716" h="379799" extrusionOk="0">
                  <a:moveTo>
                    <a:pt x="0" y="102811"/>
                  </a:moveTo>
                  <a:cubicBezTo>
                    <a:pt x="0" y="102811"/>
                    <a:pt x="100393" y="58234"/>
                    <a:pt x="167450" y="32040"/>
                  </a:cubicBezTo>
                  <a:cubicBezTo>
                    <a:pt x="204788" y="17467"/>
                    <a:pt x="271177" y="-1774"/>
                    <a:pt x="303562" y="131"/>
                  </a:cubicBezTo>
                  <a:cubicBezTo>
                    <a:pt x="351949" y="2893"/>
                    <a:pt x="552736" y="45470"/>
                    <a:pt x="543401" y="94429"/>
                  </a:cubicBezTo>
                  <a:cubicBezTo>
                    <a:pt x="535019" y="138625"/>
                    <a:pt x="367189" y="80141"/>
                    <a:pt x="367189" y="80141"/>
                  </a:cubicBezTo>
                  <a:cubicBezTo>
                    <a:pt x="367189" y="80141"/>
                    <a:pt x="541782" y="124242"/>
                    <a:pt x="521875" y="175391"/>
                  </a:cubicBezTo>
                  <a:cubicBezTo>
                    <a:pt x="501967" y="226540"/>
                    <a:pt x="321088" y="135481"/>
                    <a:pt x="321088" y="135481"/>
                  </a:cubicBezTo>
                  <a:cubicBezTo>
                    <a:pt x="321088" y="135481"/>
                    <a:pt x="499300" y="184821"/>
                    <a:pt x="470725" y="234827"/>
                  </a:cubicBezTo>
                  <a:cubicBezTo>
                    <a:pt x="448913" y="272451"/>
                    <a:pt x="280225" y="199013"/>
                    <a:pt x="280225" y="199013"/>
                  </a:cubicBezTo>
                  <a:cubicBezTo>
                    <a:pt x="280225" y="199013"/>
                    <a:pt x="433197" y="242447"/>
                    <a:pt x="412433" y="282071"/>
                  </a:cubicBezTo>
                  <a:cubicBezTo>
                    <a:pt x="389382" y="325886"/>
                    <a:pt x="229743" y="267879"/>
                    <a:pt x="229743" y="267879"/>
                  </a:cubicBezTo>
                  <a:cubicBezTo>
                    <a:pt x="159829" y="359795"/>
                    <a:pt x="91250" y="379988"/>
                    <a:pt x="37243" y="379798"/>
                  </a:cubicBezTo>
                  <a:cubicBezTo>
                    <a:pt x="24670" y="379702"/>
                    <a:pt x="0" y="102811"/>
                    <a:pt x="0" y="10281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41">
              <a:extLst>
                <a:ext uri="{FF2B5EF4-FFF2-40B4-BE49-F238E27FC236}">
                  <a16:creationId xmlns:a16="http://schemas.microsoft.com/office/drawing/2014/main" id="{CC76B700-B48A-6530-4498-44AD3D8403E3}"/>
                </a:ext>
              </a:extLst>
            </p:cNvPr>
            <p:cNvSpPr/>
            <p:nvPr/>
          </p:nvSpPr>
          <p:spPr>
            <a:xfrm>
              <a:off x="4150083" y="1993098"/>
              <a:ext cx="187162" cy="72890"/>
            </a:xfrm>
            <a:custGeom>
              <a:avLst/>
              <a:gdLst/>
              <a:ahLst/>
              <a:cxnLst/>
              <a:rect l="l" t="t" r="r" b="b"/>
              <a:pathLst>
                <a:path w="187162" h="72890" extrusionOk="0">
                  <a:moveTo>
                    <a:pt x="530" y="8"/>
                  </a:moveTo>
                  <a:cubicBezTo>
                    <a:pt x="131595" y="22678"/>
                    <a:pt x="188840" y="73922"/>
                    <a:pt x="187125" y="72874"/>
                  </a:cubicBezTo>
                  <a:cubicBezTo>
                    <a:pt x="144549" y="48014"/>
                    <a:pt x="72825" y="24488"/>
                    <a:pt x="52251" y="18201"/>
                  </a:cubicBezTo>
                  <a:cubicBezTo>
                    <a:pt x="31677" y="11914"/>
                    <a:pt x="20438" y="7057"/>
                    <a:pt x="245" y="770"/>
                  </a:cubicBezTo>
                  <a:cubicBezTo>
                    <a:pt x="-232" y="675"/>
                    <a:pt x="54" y="-87"/>
                    <a:pt x="530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41">
              <a:extLst>
                <a:ext uri="{FF2B5EF4-FFF2-40B4-BE49-F238E27FC236}">
                  <a16:creationId xmlns:a16="http://schemas.microsoft.com/office/drawing/2014/main" id="{F02010EF-241E-9831-8CE1-FA96807B092D}"/>
                </a:ext>
              </a:extLst>
            </p:cNvPr>
            <p:cNvSpPr/>
            <p:nvPr/>
          </p:nvSpPr>
          <p:spPr>
            <a:xfrm>
              <a:off x="4117919" y="2063400"/>
              <a:ext cx="154462" cy="48882"/>
            </a:xfrm>
            <a:custGeom>
              <a:avLst/>
              <a:gdLst/>
              <a:ahLst/>
              <a:cxnLst/>
              <a:rect l="l" t="t" r="r" b="b"/>
              <a:pathLst>
                <a:path w="154462" h="48882" extrusionOk="0">
                  <a:moveTo>
                    <a:pt x="595" y="0"/>
                  </a:moveTo>
                  <a:cubicBezTo>
                    <a:pt x="53973" y="6696"/>
                    <a:pt x="105742" y="22822"/>
                    <a:pt x="153472" y="47625"/>
                  </a:cubicBezTo>
                  <a:cubicBezTo>
                    <a:pt x="155281" y="48768"/>
                    <a:pt x="154424" y="49244"/>
                    <a:pt x="152424" y="48577"/>
                  </a:cubicBezTo>
                  <a:cubicBezTo>
                    <a:pt x="126897" y="39910"/>
                    <a:pt x="26122" y="7715"/>
                    <a:pt x="24" y="381"/>
                  </a:cubicBezTo>
                  <a:cubicBezTo>
                    <a:pt x="-71" y="476"/>
                    <a:pt x="119" y="0"/>
                    <a:pt x="5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41">
              <a:extLst>
                <a:ext uri="{FF2B5EF4-FFF2-40B4-BE49-F238E27FC236}">
                  <a16:creationId xmlns:a16="http://schemas.microsoft.com/office/drawing/2014/main" id="{D9950ABA-164D-9513-04FC-34C55E2B8984}"/>
                </a:ext>
              </a:extLst>
            </p:cNvPr>
            <p:cNvSpPr/>
            <p:nvPr/>
          </p:nvSpPr>
          <p:spPr>
            <a:xfrm>
              <a:off x="4086296" y="2122056"/>
              <a:ext cx="118509" cy="41858"/>
            </a:xfrm>
            <a:custGeom>
              <a:avLst/>
              <a:gdLst/>
              <a:ahLst/>
              <a:cxnLst/>
              <a:rect l="l" t="t" r="r" b="b"/>
              <a:pathLst>
                <a:path w="118509" h="41858" extrusionOk="0">
                  <a:moveTo>
                    <a:pt x="405" y="19"/>
                  </a:moveTo>
                  <a:cubicBezTo>
                    <a:pt x="41705" y="6134"/>
                    <a:pt x="81501" y="19888"/>
                    <a:pt x="117753" y="40595"/>
                  </a:cubicBezTo>
                  <a:cubicBezTo>
                    <a:pt x="119562" y="41548"/>
                    <a:pt x="117753" y="42310"/>
                    <a:pt x="116229" y="41548"/>
                  </a:cubicBezTo>
                  <a:cubicBezTo>
                    <a:pt x="77462" y="27355"/>
                    <a:pt x="47173" y="15925"/>
                    <a:pt x="119" y="1447"/>
                  </a:cubicBezTo>
                  <a:cubicBezTo>
                    <a:pt x="-71" y="1162"/>
                    <a:pt x="-71" y="-172"/>
                    <a:pt x="405" y="1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41">
              <a:extLst>
                <a:ext uri="{FF2B5EF4-FFF2-40B4-BE49-F238E27FC236}">
                  <a16:creationId xmlns:a16="http://schemas.microsoft.com/office/drawing/2014/main" id="{7C99F812-4B84-E06C-9BD0-D46C51036F2E}"/>
                </a:ext>
              </a:extLst>
            </p:cNvPr>
            <p:cNvSpPr/>
            <p:nvPr/>
          </p:nvSpPr>
          <p:spPr>
            <a:xfrm>
              <a:off x="3381232" y="1486648"/>
              <a:ext cx="498966" cy="835451"/>
            </a:xfrm>
            <a:custGeom>
              <a:avLst/>
              <a:gdLst/>
              <a:ahLst/>
              <a:cxnLst/>
              <a:rect l="l" t="t" r="r" b="b"/>
              <a:pathLst>
                <a:path w="498966" h="835451" extrusionOk="0">
                  <a:moveTo>
                    <a:pt x="498966" y="518364"/>
                  </a:moveTo>
                  <a:lnTo>
                    <a:pt x="399049" y="835451"/>
                  </a:lnTo>
                  <a:cubicBezTo>
                    <a:pt x="399049" y="835451"/>
                    <a:pt x="41385" y="700387"/>
                    <a:pt x="4905" y="619234"/>
                  </a:cubicBezTo>
                  <a:cubicBezTo>
                    <a:pt x="-31576" y="538081"/>
                    <a:pt x="145494" y="136316"/>
                    <a:pt x="204168" y="51353"/>
                  </a:cubicBezTo>
                  <a:cubicBezTo>
                    <a:pt x="262842" y="-33610"/>
                    <a:pt x="289893" y="-5797"/>
                    <a:pt x="299418" y="81071"/>
                  </a:cubicBezTo>
                  <a:cubicBezTo>
                    <a:pt x="308943" y="167939"/>
                    <a:pt x="277224" y="446355"/>
                    <a:pt x="279510" y="451213"/>
                  </a:cubicBezTo>
                  <a:cubicBezTo>
                    <a:pt x="281797" y="456070"/>
                    <a:pt x="498966" y="518364"/>
                    <a:pt x="498966" y="51836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41">
              <a:extLst>
                <a:ext uri="{FF2B5EF4-FFF2-40B4-BE49-F238E27FC236}">
                  <a16:creationId xmlns:a16="http://schemas.microsoft.com/office/drawing/2014/main" id="{935BDA5C-0150-D741-C9DD-D6492F6FFE48}"/>
                </a:ext>
              </a:extLst>
            </p:cNvPr>
            <p:cNvSpPr/>
            <p:nvPr/>
          </p:nvSpPr>
          <p:spPr>
            <a:xfrm>
              <a:off x="3657022" y="1679971"/>
              <a:ext cx="226576" cy="326882"/>
            </a:xfrm>
            <a:custGeom>
              <a:avLst/>
              <a:gdLst/>
              <a:ahLst/>
              <a:cxnLst/>
              <a:rect l="l" t="t" r="r" b="b"/>
              <a:pathLst>
                <a:path w="226576" h="326882" extrusionOk="0">
                  <a:moveTo>
                    <a:pt x="11245" y="127302"/>
                  </a:moveTo>
                  <a:cubicBezTo>
                    <a:pt x="13027" y="106470"/>
                    <a:pt x="14703" y="85649"/>
                    <a:pt x="16294" y="64818"/>
                  </a:cubicBezTo>
                  <a:cubicBezTo>
                    <a:pt x="17151" y="53959"/>
                    <a:pt x="17913" y="43101"/>
                    <a:pt x="18865" y="32337"/>
                  </a:cubicBezTo>
                  <a:cubicBezTo>
                    <a:pt x="18865" y="27384"/>
                    <a:pt x="19723" y="22336"/>
                    <a:pt x="20104" y="17383"/>
                  </a:cubicBezTo>
                  <a:cubicBezTo>
                    <a:pt x="20494" y="14926"/>
                    <a:pt x="20751" y="12440"/>
                    <a:pt x="20866" y="9954"/>
                  </a:cubicBezTo>
                  <a:cubicBezTo>
                    <a:pt x="20847" y="6744"/>
                    <a:pt x="21228" y="3543"/>
                    <a:pt x="22009" y="429"/>
                  </a:cubicBezTo>
                  <a:cubicBezTo>
                    <a:pt x="22009" y="-143"/>
                    <a:pt x="23056" y="-143"/>
                    <a:pt x="23056" y="429"/>
                  </a:cubicBezTo>
                  <a:cubicBezTo>
                    <a:pt x="23056" y="6048"/>
                    <a:pt x="24104" y="3667"/>
                    <a:pt x="23056" y="8049"/>
                  </a:cubicBezTo>
                  <a:cubicBezTo>
                    <a:pt x="22009" y="12430"/>
                    <a:pt x="23056" y="14526"/>
                    <a:pt x="23056" y="17574"/>
                  </a:cubicBezTo>
                  <a:cubicBezTo>
                    <a:pt x="23056" y="22527"/>
                    <a:pt x="23056" y="27099"/>
                    <a:pt x="23056" y="32528"/>
                  </a:cubicBezTo>
                  <a:cubicBezTo>
                    <a:pt x="23056" y="42815"/>
                    <a:pt x="22294" y="53007"/>
                    <a:pt x="21723" y="63198"/>
                  </a:cubicBezTo>
                  <a:cubicBezTo>
                    <a:pt x="21723" y="64532"/>
                    <a:pt x="21723" y="65865"/>
                    <a:pt x="21723" y="67294"/>
                  </a:cubicBezTo>
                  <a:cubicBezTo>
                    <a:pt x="21723" y="67294"/>
                    <a:pt x="21723" y="66532"/>
                    <a:pt x="21723" y="66151"/>
                  </a:cubicBezTo>
                  <a:cubicBezTo>
                    <a:pt x="24009" y="54816"/>
                    <a:pt x="26390" y="43577"/>
                    <a:pt x="28772" y="32242"/>
                  </a:cubicBezTo>
                  <a:lnTo>
                    <a:pt x="29533" y="32242"/>
                  </a:lnTo>
                  <a:cubicBezTo>
                    <a:pt x="28486" y="43767"/>
                    <a:pt x="26962" y="55197"/>
                    <a:pt x="24866" y="66532"/>
                  </a:cubicBezTo>
                  <a:cubicBezTo>
                    <a:pt x="23628" y="73104"/>
                    <a:pt x="21914" y="79581"/>
                    <a:pt x="20294" y="85582"/>
                  </a:cubicBezTo>
                  <a:cubicBezTo>
                    <a:pt x="19437" y="99203"/>
                    <a:pt x="18675" y="112919"/>
                    <a:pt x="17627" y="126540"/>
                  </a:cubicBezTo>
                  <a:cubicBezTo>
                    <a:pt x="14484" y="168831"/>
                    <a:pt x="11055" y="211312"/>
                    <a:pt x="4483" y="253222"/>
                  </a:cubicBezTo>
                  <a:cubicBezTo>
                    <a:pt x="23533" y="258842"/>
                    <a:pt x="41821" y="263700"/>
                    <a:pt x="60299" y="269319"/>
                  </a:cubicBezTo>
                  <a:cubicBezTo>
                    <a:pt x="78778" y="274939"/>
                    <a:pt x="97447" y="281035"/>
                    <a:pt x="115925" y="286941"/>
                  </a:cubicBezTo>
                  <a:cubicBezTo>
                    <a:pt x="134404" y="292846"/>
                    <a:pt x="152882" y="298752"/>
                    <a:pt x="171265" y="305038"/>
                  </a:cubicBezTo>
                  <a:cubicBezTo>
                    <a:pt x="180124" y="307991"/>
                    <a:pt x="188791" y="311134"/>
                    <a:pt x="197554" y="314563"/>
                  </a:cubicBezTo>
                  <a:cubicBezTo>
                    <a:pt x="206318" y="317992"/>
                    <a:pt x="216604" y="322278"/>
                    <a:pt x="226129" y="325422"/>
                  </a:cubicBezTo>
                  <a:cubicBezTo>
                    <a:pt x="227177" y="325422"/>
                    <a:pt x="226129" y="327136"/>
                    <a:pt x="225558" y="326850"/>
                  </a:cubicBezTo>
                  <a:cubicBezTo>
                    <a:pt x="215557" y="323802"/>
                    <a:pt x="205270" y="322088"/>
                    <a:pt x="195173" y="319230"/>
                  </a:cubicBezTo>
                  <a:lnTo>
                    <a:pt x="168789" y="311706"/>
                  </a:lnTo>
                  <a:cubicBezTo>
                    <a:pt x="150215" y="306181"/>
                    <a:pt x="131641" y="300371"/>
                    <a:pt x="113068" y="294465"/>
                  </a:cubicBezTo>
                  <a:cubicBezTo>
                    <a:pt x="94494" y="288560"/>
                    <a:pt x="75920" y="282940"/>
                    <a:pt x="57442" y="276844"/>
                  </a:cubicBezTo>
                  <a:cubicBezTo>
                    <a:pt x="38963" y="270748"/>
                    <a:pt x="20961" y="263890"/>
                    <a:pt x="2482" y="257794"/>
                  </a:cubicBezTo>
                  <a:cubicBezTo>
                    <a:pt x="1930" y="257604"/>
                    <a:pt x="1482" y="257185"/>
                    <a:pt x="1244" y="256651"/>
                  </a:cubicBezTo>
                  <a:cubicBezTo>
                    <a:pt x="435" y="256232"/>
                    <a:pt x="-61" y="255375"/>
                    <a:pt x="6" y="254460"/>
                  </a:cubicBezTo>
                  <a:cubicBezTo>
                    <a:pt x="2482" y="212169"/>
                    <a:pt x="7531" y="169783"/>
                    <a:pt x="11245" y="12730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41">
              <a:extLst>
                <a:ext uri="{FF2B5EF4-FFF2-40B4-BE49-F238E27FC236}">
                  <a16:creationId xmlns:a16="http://schemas.microsoft.com/office/drawing/2014/main" id="{72DCBC6B-EC44-9A4B-535C-763906C80778}"/>
                </a:ext>
              </a:extLst>
            </p:cNvPr>
            <p:cNvSpPr/>
            <p:nvPr/>
          </p:nvSpPr>
          <p:spPr>
            <a:xfrm>
              <a:off x="3714735" y="2004250"/>
              <a:ext cx="90502" cy="274695"/>
            </a:xfrm>
            <a:custGeom>
              <a:avLst/>
              <a:gdLst/>
              <a:ahLst/>
              <a:cxnLst/>
              <a:rect l="l" t="t" r="r" b="b"/>
              <a:pathLst>
                <a:path w="90502" h="274695" extrusionOk="0">
                  <a:moveTo>
                    <a:pt x="42115" y="137065"/>
                  </a:moveTo>
                  <a:cubicBezTo>
                    <a:pt x="49640" y="114014"/>
                    <a:pt x="80215" y="22193"/>
                    <a:pt x="89740" y="0"/>
                  </a:cubicBezTo>
                  <a:lnTo>
                    <a:pt x="90502" y="0"/>
                  </a:lnTo>
                  <a:cubicBezTo>
                    <a:pt x="85645" y="22955"/>
                    <a:pt x="58022" y="114300"/>
                    <a:pt x="50497" y="137541"/>
                  </a:cubicBezTo>
                  <a:cubicBezTo>
                    <a:pt x="36696" y="183966"/>
                    <a:pt x="20351" y="229600"/>
                    <a:pt x="1539" y="274225"/>
                  </a:cubicBezTo>
                  <a:cubicBezTo>
                    <a:pt x="1539" y="274987"/>
                    <a:pt x="-176" y="274701"/>
                    <a:pt x="15" y="274225"/>
                  </a:cubicBezTo>
                  <a:cubicBezTo>
                    <a:pt x="10968" y="227457"/>
                    <a:pt x="27351" y="182404"/>
                    <a:pt x="42115" y="13706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41">
              <a:extLst>
                <a:ext uri="{FF2B5EF4-FFF2-40B4-BE49-F238E27FC236}">
                  <a16:creationId xmlns:a16="http://schemas.microsoft.com/office/drawing/2014/main" id="{F13FC1B3-FB4C-7E4D-5487-FD85A4FB798D}"/>
                </a:ext>
              </a:extLst>
            </p:cNvPr>
            <p:cNvSpPr/>
            <p:nvPr/>
          </p:nvSpPr>
          <p:spPr>
            <a:xfrm>
              <a:off x="3376587" y="1653349"/>
              <a:ext cx="165855" cy="564641"/>
            </a:xfrm>
            <a:custGeom>
              <a:avLst/>
              <a:gdLst/>
              <a:ahLst/>
              <a:cxnLst/>
              <a:rect l="l" t="t" r="r" b="b"/>
              <a:pathLst>
                <a:path w="165855" h="564641" extrusionOk="0">
                  <a:moveTo>
                    <a:pt x="165856" y="564642"/>
                  </a:moveTo>
                  <a:cubicBezTo>
                    <a:pt x="139662" y="553984"/>
                    <a:pt x="114211" y="541611"/>
                    <a:pt x="89656" y="527590"/>
                  </a:cubicBezTo>
                  <a:cubicBezTo>
                    <a:pt x="64814" y="513769"/>
                    <a:pt x="42021" y="496557"/>
                    <a:pt x="21933" y="476441"/>
                  </a:cubicBezTo>
                  <a:cubicBezTo>
                    <a:pt x="11293" y="466077"/>
                    <a:pt x="3912" y="452837"/>
                    <a:pt x="692" y="438341"/>
                  </a:cubicBezTo>
                  <a:cubicBezTo>
                    <a:pt x="140" y="434683"/>
                    <a:pt x="-79" y="430987"/>
                    <a:pt x="25" y="427292"/>
                  </a:cubicBezTo>
                  <a:cubicBezTo>
                    <a:pt x="25" y="423672"/>
                    <a:pt x="25" y="420052"/>
                    <a:pt x="25" y="416433"/>
                  </a:cubicBezTo>
                  <a:cubicBezTo>
                    <a:pt x="787" y="409384"/>
                    <a:pt x="1264" y="402241"/>
                    <a:pt x="2121" y="395192"/>
                  </a:cubicBezTo>
                  <a:cubicBezTo>
                    <a:pt x="6502" y="367236"/>
                    <a:pt x="12551" y="339566"/>
                    <a:pt x="20218" y="312325"/>
                  </a:cubicBezTo>
                  <a:cubicBezTo>
                    <a:pt x="35906" y="258223"/>
                    <a:pt x="54223" y="205045"/>
                    <a:pt x="75178" y="152781"/>
                  </a:cubicBezTo>
                  <a:cubicBezTo>
                    <a:pt x="85722" y="126683"/>
                    <a:pt x="96771" y="100841"/>
                    <a:pt x="108325" y="75247"/>
                  </a:cubicBezTo>
                  <a:cubicBezTo>
                    <a:pt x="120421" y="49816"/>
                    <a:pt x="132423" y="24384"/>
                    <a:pt x="146425" y="0"/>
                  </a:cubicBezTo>
                  <a:cubicBezTo>
                    <a:pt x="134328" y="25432"/>
                    <a:pt x="123184" y="51149"/>
                    <a:pt x="112611" y="77057"/>
                  </a:cubicBezTo>
                  <a:cubicBezTo>
                    <a:pt x="102038" y="102965"/>
                    <a:pt x="91656" y="129159"/>
                    <a:pt x="82036" y="155448"/>
                  </a:cubicBezTo>
                  <a:cubicBezTo>
                    <a:pt x="62509" y="207931"/>
                    <a:pt x="43936" y="260985"/>
                    <a:pt x="29362" y="314896"/>
                  </a:cubicBezTo>
                  <a:cubicBezTo>
                    <a:pt x="21380" y="341633"/>
                    <a:pt x="15018" y="368827"/>
                    <a:pt x="10312" y="396335"/>
                  </a:cubicBezTo>
                  <a:cubicBezTo>
                    <a:pt x="9455" y="403193"/>
                    <a:pt x="8884" y="410051"/>
                    <a:pt x="8122" y="416909"/>
                  </a:cubicBezTo>
                  <a:cubicBezTo>
                    <a:pt x="7741" y="423634"/>
                    <a:pt x="7741" y="430378"/>
                    <a:pt x="8122" y="437102"/>
                  </a:cubicBezTo>
                  <a:cubicBezTo>
                    <a:pt x="11189" y="450151"/>
                    <a:pt x="17780" y="462115"/>
                    <a:pt x="27172" y="471678"/>
                  </a:cubicBezTo>
                  <a:cubicBezTo>
                    <a:pt x="46241" y="491938"/>
                    <a:pt x="68043" y="509445"/>
                    <a:pt x="91942" y="523684"/>
                  </a:cubicBezTo>
                  <a:cubicBezTo>
                    <a:pt x="115764" y="538763"/>
                    <a:pt x="140443" y="552440"/>
                    <a:pt x="165856" y="56464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41">
              <a:extLst>
                <a:ext uri="{FF2B5EF4-FFF2-40B4-BE49-F238E27FC236}">
                  <a16:creationId xmlns:a16="http://schemas.microsoft.com/office/drawing/2014/main" id="{A88993BC-9A8A-D4F0-CBA1-1AF71B0B4B67}"/>
                </a:ext>
              </a:extLst>
            </p:cNvPr>
            <p:cNvSpPr/>
            <p:nvPr/>
          </p:nvSpPr>
          <p:spPr>
            <a:xfrm>
              <a:off x="3490436" y="1681353"/>
              <a:ext cx="11620" cy="41052"/>
            </a:xfrm>
            <a:custGeom>
              <a:avLst/>
              <a:gdLst/>
              <a:ahLst/>
              <a:cxnLst/>
              <a:rect l="l" t="t" r="r" b="b"/>
              <a:pathLst>
                <a:path w="11620" h="41052" extrusionOk="0">
                  <a:moveTo>
                    <a:pt x="11621" y="0"/>
                  </a:moveTo>
                  <a:cubicBezTo>
                    <a:pt x="8382" y="14002"/>
                    <a:pt x="3715" y="27242"/>
                    <a:pt x="0" y="41053"/>
                  </a:cubicBezTo>
                  <a:cubicBezTo>
                    <a:pt x="286" y="33871"/>
                    <a:pt x="1533" y="26756"/>
                    <a:pt x="3715" y="19907"/>
                  </a:cubicBezTo>
                  <a:cubicBezTo>
                    <a:pt x="5782" y="13059"/>
                    <a:pt x="8430" y="6401"/>
                    <a:pt x="116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8" name="Google Shape;3388;p41">
            <a:extLst>
              <a:ext uri="{FF2B5EF4-FFF2-40B4-BE49-F238E27FC236}">
                <a16:creationId xmlns:a16="http://schemas.microsoft.com/office/drawing/2014/main" id="{6F5AA52E-A980-C2C3-22D3-B6312A68CB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25075" y="1535750"/>
            <a:ext cx="4293900" cy="13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680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"/>
          <p:cNvSpPr txBox="1">
            <a:spLocks noGrp="1"/>
          </p:cNvSpPr>
          <p:nvPr>
            <p:ph type="title" idx="15"/>
          </p:nvPr>
        </p:nvSpPr>
        <p:spPr>
          <a:xfrm>
            <a:off x="638900" y="382600"/>
            <a:ext cx="77901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61" name="Google Shape;361;p24"/>
          <p:cNvSpPr txBox="1">
            <a:spLocks noGrp="1"/>
          </p:cNvSpPr>
          <p:nvPr>
            <p:ph type="subTitle" idx="8"/>
          </p:nvPr>
        </p:nvSpPr>
        <p:spPr>
          <a:xfrm>
            <a:off x="638900" y="1747550"/>
            <a:ext cx="23826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About our Team</a:t>
            </a:r>
            <a:endParaRPr dirty="0"/>
          </a:p>
        </p:txBody>
      </p:sp>
      <p:sp>
        <p:nvSpPr>
          <p:cNvPr id="362" name="Google Shape;362;p24"/>
          <p:cNvSpPr txBox="1">
            <a:spLocks noGrp="1"/>
          </p:cNvSpPr>
          <p:nvPr>
            <p:ph type="title"/>
          </p:nvPr>
        </p:nvSpPr>
        <p:spPr>
          <a:xfrm>
            <a:off x="643800" y="1356700"/>
            <a:ext cx="12753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3" name="Google Shape;363;p24"/>
          <p:cNvSpPr txBox="1">
            <a:spLocks noGrp="1"/>
          </p:cNvSpPr>
          <p:nvPr>
            <p:ph type="subTitle" idx="1"/>
          </p:nvPr>
        </p:nvSpPr>
        <p:spPr>
          <a:xfrm>
            <a:off x="643800" y="207751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Who we are?</a:t>
            </a:r>
            <a:endParaRPr dirty="0"/>
          </a:p>
        </p:txBody>
      </p:sp>
      <p:sp>
        <p:nvSpPr>
          <p:cNvPr id="364" name="Google Shape;364;p24"/>
          <p:cNvSpPr txBox="1">
            <a:spLocks noGrp="1"/>
          </p:cNvSpPr>
          <p:nvPr>
            <p:ph type="subTitle" idx="7"/>
          </p:nvPr>
        </p:nvSpPr>
        <p:spPr>
          <a:xfrm>
            <a:off x="3327600" y="388822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we get?</a:t>
            </a:r>
            <a:endParaRPr dirty="0"/>
          </a:p>
        </p:txBody>
      </p:sp>
      <p:sp>
        <p:nvSpPr>
          <p:cNvPr id="365" name="Google Shape;365;p24"/>
          <p:cNvSpPr txBox="1">
            <a:spLocks noGrp="1"/>
          </p:cNvSpPr>
          <p:nvPr>
            <p:ph type="title" idx="6"/>
          </p:nvPr>
        </p:nvSpPr>
        <p:spPr>
          <a:xfrm>
            <a:off x="3327600" y="3152125"/>
            <a:ext cx="1275300" cy="3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6" name="Google Shape;366;p24"/>
          <p:cNvSpPr txBox="1">
            <a:spLocks noGrp="1"/>
          </p:cNvSpPr>
          <p:nvPr>
            <p:ph type="subTitle" idx="9"/>
          </p:nvPr>
        </p:nvSpPr>
        <p:spPr>
          <a:xfrm>
            <a:off x="3327600" y="1747550"/>
            <a:ext cx="20244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Our Project</a:t>
            </a:r>
            <a:endParaRPr dirty="0"/>
          </a:p>
        </p:txBody>
      </p:sp>
      <p:sp>
        <p:nvSpPr>
          <p:cNvPr id="367" name="Google Shape;367;p24"/>
          <p:cNvSpPr txBox="1">
            <a:spLocks noGrp="1"/>
          </p:cNvSpPr>
          <p:nvPr>
            <p:ph type="title" idx="2"/>
          </p:nvPr>
        </p:nvSpPr>
        <p:spPr>
          <a:xfrm>
            <a:off x="3327600" y="1356700"/>
            <a:ext cx="12753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8" name="Google Shape;368;p24"/>
          <p:cNvSpPr txBox="1">
            <a:spLocks noGrp="1"/>
          </p:cNvSpPr>
          <p:nvPr>
            <p:ph type="subTitle" idx="13"/>
          </p:nvPr>
        </p:nvSpPr>
        <p:spPr>
          <a:xfrm>
            <a:off x="638900" y="3540425"/>
            <a:ext cx="20244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lang="en" dirty="0"/>
              <a:t>ShowCase</a:t>
            </a:r>
            <a:endParaRPr dirty="0"/>
          </a:p>
        </p:txBody>
      </p:sp>
      <p:sp>
        <p:nvSpPr>
          <p:cNvPr id="369" name="Google Shape;369;p24"/>
          <p:cNvSpPr txBox="1">
            <a:spLocks noGrp="1"/>
          </p:cNvSpPr>
          <p:nvPr>
            <p:ph type="subTitle" idx="3"/>
          </p:nvPr>
        </p:nvSpPr>
        <p:spPr>
          <a:xfrm>
            <a:off x="3327600" y="207751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/>
              <a:t>What we do?</a:t>
            </a:r>
            <a:endParaRPr dirty="0"/>
          </a:p>
        </p:txBody>
      </p:sp>
      <p:sp>
        <p:nvSpPr>
          <p:cNvPr id="370" name="Google Shape;370;p24"/>
          <p:cNvSpPr txBox="1">
            <a:spLocks noGrp="1"/>
          </p:cNvSpPr>
          <p:nvPr>
            <p:ph type="subTitle" idx="14"/>
          </p:nvPr>
        </p:nvSpPr>
        <p:spPr>
          <a:xfrm>
            <a:off x="3327600" y="3540425"/>
            <a:ext cx="2544300" cy="3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lang="pl-PL" dirty="0"/>
              <a:t>Summarize</a:t>
            </a:r>
            <a:endParaRPr dirty="0"/>
          </a:p>
        </p:txBody>
      </p:sp>
      <p:grpSp>
        <p:nvGrpSpPr>
          <p:cNvPr id="371" name="Google Shape;371;p24"/>
          <p:cNvGrpSpPr/>
          <p:nvPr/>
        </p:nvGrpSpPr>
        <p:grpSpPr>
          <a:xfrm>
            <a:off x="5994375" y="0"/>
            <a:ext cx="3144600" cy="5143500"/>
            <a:chOff x="5994375" y="0"/>
            <a:chExt cx="3144600" cy="5143500"/>
          </a:xfrm>
        </p:grpSpPr>
        <p:sp>
          <p:nvSpPr>
            <p:cNvPr id="372" name="Google Shape;372;p24"/>
            <p:cNvSpPr/>
            <p:nvPr/>
          </p:nvSpPr>
          <p:spPr>
            <a:xfrm>
              <a:off x="5994375" y="0"/>
              <a:ext cx="31446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3" name="Google Shape;373;p24"/>
            <p:cNvGrpSpPr/>
            <p:nvPr/>
          </p:nvGrpSpPr>
          <p:grpSpPr>
            <a:xfrm>
              <a:off x="6424608" y="1123007"/>
              <a:ext cx="2382721" cy="3331911"/>
              <a:chOff x="5853892" y="879228"/>
              <a:chExt cx="2731225" cy="3819247"/>
            </a:xfrm>
          </p:grpSpPr>
          <p:grpSp>
            <p:nvGrpSpPr>
              <p:cNvPr id="374" name="Google Shape;374;p24"/>
              <p:cNvGrpSpPr/>
              <p:nvPr/>
            </p:nvGrpSpPr>
            <p:grpSpPr>
              <a:xfrm>
                <a:off x="7829309" y="2039452"/>
                <a:ext cx="755808" cy="755903"/>
                <a:chOff x="-2209698" y="3996116"/>
                <a:chExt cx="755808" cy="755903"/>
              </a:xfrm>
            </p:grpSpPr>
            <p:sp>
              <p:nvSpPr>
                <p:cNvPr id="375" name="Google Shape;375;p24"/>
                <p:cNvSpPr/>
                <p:nvPr/>
              </p:nvSpPr>
              <p:spPr>
                <a:xfrm>
                  <a:off x="-2143975" y="4061934"/>
                  <a:ext cx="624459" cy="624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459" h="624458" extrusionOk="0">
                      <a:moveTo>
                        <a:pt x="127063" y="312134"/>
                      </a:moveTo>
                      <a:cubicBezTo>
                        <a:pt x="127063" y="414395"/>
                        <a:pt x="209969" y="497300"/>
                        <a:pt x="312230" y="497300"/>
                      </a:cubicBezTo>
                      <a:cubicBezTo>
                        <a:pt x="414490" y="497300"/>
                        <a:pt x="497396" y="414395"/>
                        <a:pt x="497396" y="312134"/>
                      </a:cubicBezTo>
                      <a:cubicBezTo>
                        <a:pt x="497396" y="209874"/>
                        <a:pt x="414490" y="126968"/>
                        <a:pt x="312230" y="126968"/>
                      </a:cubicBezTo>
                      <a:cubicBezTo>
                        <a:pt x="312201" y="126968"/>
                        <a:pt x="312163" y="126968"/>
                        <a:pt x="312134" y="126968"/>
                      </a:cubicBezTo>
                      <a:cubicBezTo>
                        <a:pt x="209950" y="127130"/>
                        <a:pt x="127168" y="209950"/>
                        <a:pt x="127063" y="312134"/>
                      </a:cubicBezTo>
                      <a:close/>
                      <a:moveTo>
                        <a:pt x="166402" y="312134"/>
                      </a:moveTo>
                      <a:cubicBezTo>
                        <a:pt x="166402" y="231600"/>
                        <a:pt x="231695" y="166306"/>
                        <a:pt x="312230" y="166306"/>
                      </a:cubicBezTo>
                      <a:cubicBezTo>
                        <a:pt x="392763" y="166306"/>
                        <a:pt x="458057" y="231600"/>
                        <a:pt x="458057" y="312134"/>
                      </a:cubicBezTo>
                      <a:cubicBezTo>
                        <a:pt x="458057" y="392668"/>
                        <a:pt x="392763" y="457962"/>
                        <a:pt x="312230" y="457962"/>
                      </a:cubicBezTo>
                      <a:cubicBezTo>
                        <a:pt x="312201" y="457962"/>
                        <a:pt x="312163" y="457962"/>
                        <a:pt x="312134" y="457962"/>
                      </a:cubicBezTo>
                      <a:cubicBezTo>
                        <a:pt x="231648" y="457962"/>
                        <a:pt x="166402" y="392716"/>
                        <a:pt x="166402" y="312230"/>
                      </a:cubicBezTo>
                      <a:cubicBezTo>
                        <a:pt x="166402" y="312201"/>
                        <a:pt x="166402" y="312163"/>
                        <a:pt x="166402" y="312134"/>
                      </a:cubicBezTo>
                      <a:close/>
                      <a:moveTo>
                        <a:pt x="127063" y="312134"/>
                      </a:moveTo>
                      <a:cubicBezTo>
                        <a:pt x="127063" y="414395"/>
                        <a:pt x="209969" y="497300"/>
                        <a:pt x="312230" y="497300"/>
                      </a:cubicBezTo>
                      <a:cubicBezTo>
                        <a:pt x="414490" y="497300"/>
                        <a:pt x="497396" y="414395"/>
                        <a:pt x="497396" y="312134"/>
                      </a:cubicBezTo>
                      <a:cubicBezTo>
                        <a:pt x="497396" y="209874"/>
                        <a:pt x="414490" y="126968"/>
                        <a:pt x="312230" y="126968"/>
                      </a:cubicBezTo>
                      <a:cubicBezTo>
                        <a:pt x="312201" y="126968"/>
                        <a:pt x="312163" y="126968"/>
                        <a:pt x="312134" y="126968"/>
                      </a:cubicBezTo>
                      <a:cubicBezTo>
                        <a:pt x="209950" y="127130"/>
                        <a:pt x="127168" y="209950"/>
                        <a:pt x="127063" y="312134"/>
                      </a:cubicBezTo>
                      <a:close/>
                      <a:moveTo>
                        <a:pt x="166402" y="312134"/>
                      </a:moveTo>
                      <a:cubicBezTo>
                        <a:pt x="166402" y="231600"/>
                        <a:pt x="231695" y="166306"/>
                        <a:pt x="312230" y="166306"/>
                      </a:cubicBezTo>
                      <a:cubicBezTo>
                        <a:pt x="392763" y="166306"/>
                        <a:pt x="458057" y="231600"/>
                        <a:pt x="458057" y="312134"/>
                      </a:cubicBezTo>
                      <a:cubicBezTo>
                        <a:pt x="458057" y="392668"/>
                        <a:pt x="392763" y="457962"/>
                        <a:pt x="312230" y="457962"/>
                      </a:cubicBezTo>
                      <a:cubicBezTo>
                        <a:pt x="312201" y="457962"/>
                        <a:pt x="312163" y="457962"/>
                        <a:pt x="312134" y="457962"/>
                      </a:cubicBezTo>
                      <a:cubicBezTo>
                        <a:pt x="231648" y="457962"/>
                        <a:pt x="166402" y="392716"/>
                        <a:pt x="166402" y="312230"/>
                      </a:cubicBezTo>
                      <a:cubicBezTo>
                        <a:pt x="166402" y="312201"/>
                        <a:pt x="166402" y="312163"/>
                        <a:pt x="166402" y="312134"/>
                      </a:cubicBezTo>
                      <a:close/>
                      <a:moveTo>
                        <a:pt x="0" y="312134"/>
                      </a:moveTo>
                      <a:cubicBezTo>
                        <a:pt x="-57" y="484575"/>
                        <a:pt x="139694" y="624402"/>
                        <a:pt x="312134" y="624459"/>
                      </a:cubicBezTo>
                      <a:cubicBezTo>
                        <a:pt x="484575" y="624516"/>
                        <a:pt x="624402" y="484765"/>
                        <a:pt x="624459" y="312325"/>
                      </a:cubicBezTo>
                      <a:cubicBezTo>
                        <a:pt x="624516" y="139884"/>
                        <a:pt x="484765" y="57"/>
                        <a:pt x="312325" y="0"/>
                      </a:cubicBezTo>
                      <a:cubicBezTo>
                        <a:pt x="312258" y="0"/>
                        <a:pt x="312201" y="0"/>
                        <a:pt x="312134" y="0"/>
                      </a:cubicBezTo>
                      <a:cubicBezTo>
                        <a:pt x="139770" y="57"/>
                        <a:pt x="57" y="139770"/>
                        <a:pt x="0" y="312134"/>
                      </a:cubicBezTo>
                      <a:close/>
                      <a:moveTo>
                        <a:pt x="109252" y="312134"/>
                      </a:moveTo>
                      <a:cubicBezTo>
                        <a:pt x="109252" y="200035"/>
                        <a:pt x="200130" y="109156"/>
                        <a:pt x="312230" y="109156"/>
                      </a:cubicBezTo>
                      <a:cubicBezTo>
                        <a:pt x="424329" y="109156"/>
                        <a:pt x="515207" y="200035"/>
                        <a:pt x="515207" y="312134"/>
                      </a:cubicBezTo>
                      <a:cubicBezTo>
                        <a:pt x="515207" y="424234"/>
                        <a:pt x="424329" y="515112"/>
                        <a:pt x="312230" y="515112"/>
                      </a:cubicBezTo>
                      <a:cubicBezTo>
                        <a:pt x="312201" y="515112"/>
                        <a:pt x="312163" y="515112"/>
                        <a:pt x="312134" y="515112"/>
                      </a:cubicBezTo>
                      <a:cubicBezTo>
                        <a:pt x="200111" y="514950"/>
                        <a:pt x="109356" y="424158"/>
                        <a:pt x="109252" y="312134"/>
                      </a:cubicBezTo>
                      <a:close/>
                      <a:moveTo>
                        <a:pt x="127063" y="312134"/>
                      </a:moveTo>
                      <a:cubicBezTo>
                        <a:pt x="127063" y="414395"/>
                        <a:pt x="209969" y="497300"/>
                        <a:pt x="312230" y="497300"/>
                      </a:cubicBezTo>
                      <a:cubicBezTo>
                        <a:pt x="414490" y="497300"/>
                        <a:pt x="497396" y="414395"/>
                        <a:pt x="497396" y="312134"/>
                      </a:cubicBezTo>
                      <a:cubicBezTo>
                        <a:pt x="497396" y="209874"/>
                        <a:pt x="414490" y="126968"/>
                        <a:pt x="312230" y="126968"/>
                      </a:cubicBezTo>
                      <a:cubicBezTo>
                        <a:pt x="312201" y="126968"/>
                        <a:pt x="312163" y="126968"/>
                        <a:pt x="312134" y="126968"/>
                      </a:cubicBezTo>
                      <a:cubicBezTo>
                        <a:pt x="209950" y="127130"/>
                        <a:pt x="127168" y="209950"/>
                        <a:pt x="127063" y="312134"/>
                      </a:cubicBezTo>
                      <a:close/>
                      <a:moveTo>
                        <a:pt x="166402" y="312134"/>
                      </a:moveTo>
                      <a:cubicBezTo>
                        <a:pt x="166402" y="231600"/>
                        <a:pt x="231695" y="166306"/>
                        <a:pt x="312230" y="166306"/>
                      </a:cubicBezTo>
                      <a:cubicBezTo>
                        <a:pt x="392763" y="166306"/>
                        <a:pt x="458057" y="231600"/>
                        <a:pt x="458057" y="312134"/>
                      </a:cubicBezTo>
                      <a:cubicBezTo>
                        <a:pt x="458057" y="392668"/>
                        <a:pt x="392763" y="457962"/>
                        <a:pt x="312230" y="457962"/>
                      </a:cubicBezTo>
                      <a:cubicBezTo>
                        <a:pt x="312201" y="457962"/>
                        <a:pt x="312163" y="457962"/>
                        <a:pt x="312134" y="457962"/>
                      </a:cubicBezTo>
                      <a:cubicBezTo>
                        <a:pt x="231648" y="457962"/>
                        <a:pt x="166402" y="392716"/>
                        <a:pt x="166402" y="312230"/>
                      </a:cubicBezTo>
                      <a:cubicBezTo>
                        <a:pt x="166402" y="312201"/>
                        <a:pt x="166402" y="312163"/>
                        <a:pt x="166402" y="31213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24"/>
                <p:cNvSpPr/>
                <p:nvPr/>
              </p:nvSpPr>
              <p:spPr>
                <a:xfrm>
                  <a:off x="-1868417" y="3996116"/>
                  <a:ext cx="71437" cy="71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37" h="71342" extrusionOk="0">
                      <a:moveTo>
                        <a:pt x="0" y="71342"/>
                      </a:moveTo>
                      <a:lnTo>
                        <a:pt x="71438" y="71342"/>
                      </a:lnTo>
                      <a:lnTo>
                        <a:pt x="64389" y="0"/>
                      </a:lnTo>
                      <a:lnTo>
                        <a:pt x="7144" y="0"/>
                      </a:lnTo>
                      <a:lnTo>
                        <a:pt x="0" y="7134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" name="Google Shape;377;p24"/>
                <p:cNvSpPr/>
                <p:nvPr/>
              </p:nvSpPr>
              <p:spPr>
                <a:xfrm>
                  <a:off x="-1710207" y="4032025"/>
                  <a:ext cx="91345" cy="94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45" h="94011" extrusionOk="0">
                      <a:moveTo>
                        <a:pt x="0" y="58198"/>
                      </a:moveTo>
                      <a:lnTo>
                        <a:pt x="61913" y="94012"/>
                      </a:lnTo>
                      <a:lnTo>
                        <a:pt x="91345" y="28575"/>
                      </a:lnTo>
                      <a:lnTo>
                        <a:pt x="41815" y="0"/>
                      </a:lnTo>
                      <a:lnTo>
                        <a:pt x="0" y="5819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24"/>
                <p:cNvSpPr/>
                <p:nvPr/>
              </p:nvSpPr>
              <p:spPr>
                <a:xfrm>
                  <a:off x="-1584572" y="4159565"/>
                  <a:ext cx="93916" cy="91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16" h="91344" extrusionOk="0">
                      <a:moveTo>
                        <a:pt x="0" y="29432"/>
                      </a:moveTo>
                      <a:lnTo>
                        <a:pt x="35719" y="91345"/>
                      </a:lnTo>
                      <a:lnTo>
                        <a:pt x="93917" y="49530"/>
                      </a:lnTo>
                      <a:lnTo>
                        <a:pt x="65342" y="0"/>
                      </a:lnTo>
                      <a:lnTo>
                        <a:pt x="0" y="294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24"/>
                <p:cNvSpPr/>
                <p:nvPr/>
              </p:nvSpPr>
              <p:spPr>
                <a:xfrm>
                  <a:off x="-1525232" y="4337397"/>
                  <a:ext cx="71342" cy="71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42" h="71532" extrusionOk="0">
                      <a:moveTo>
                        <a:pt x="0" y="0"/>
                      </a:moveTo>
                      <a:lnTo>
                        <a:pt x="0" y="71533"/>
                      </a:lnTo>
                      <a:lnTo>
                        <a:pt x="71342" y="64389"/>
                      </a:lnTo>
                      <a:lnTo>
                        <a:pt x="71342" y="71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p24"/>
                <p:cNvSpPr/>
                <p:nvPr/>
              </p:nvSpPr>
              <p:spPr>
                <a:xfrm>
                  <a:off x="-1583715" y="4495607"/>
                  <a:ext cx="94011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11" h="91440" extrusionOk="0">
                      <a:moveTo>
                        <a:pt x="35814" y="0"/>
                      </a:moveTo>
                      <a:lnTo>
                        <a:pt x="0" y="61913"/>
                      </a:lnTo>
                      <a:lnTo>
                        <a:pt x="65341" y="91440"/>
                      </a:lnTo>
                      <a:lnTo>
                        <a:pt x="94012" y="41815"/>
                      </a:lnTo>
                      <a:lnTo>
                        <a:pt x="358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24"/>
                <p:cNvSpPr/>
                <p:nvPr/>
              </p:nvSpPr>
              <p:spPr>
                <a:xfrm>
                  <a:off x="-1708683" y="4621242"/>
                  <a:ext cx="91440" cy="94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 h="94011" extrusionOk="0">
                      <a:moveTo>
                        <a:pt x="61913" y="0"/>
                      </a:moveTo>
                      <a:lnTo>
                        <a:pt x="0" y="35719"/>
                      </a:lnTo>
                      <a:lnTo>
                        <a:pt x="41910" y="94012"/>
                      </a:lnTo>
                      <a:lnTo>
                        <a:pt x="91440" y="65341"/>
                      </a:lnTo>
                      <a:lnTo>
                        <a:pt x="6191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Google Shape;382;p24"/>
                <p:cNvSpPr/>
                <p:nvPr/>
              </p:nvSpPr>
              <p:spPr>
                <a:xfrm>
                  <a:off x="-1866607" y="4680677"/>
                  <a:ext cx="71532" cy="71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32" h="71342" extrusionOk="0">
                      <a:moveTo>
                        <a:pt x="71533" y="0"/>
                      </a:moveTo>
                      <a:lnTo>
                        <a:pt x="0" y="0"/>
                      </a:lnTo>
                      <a:lnTo>
                        <a:pt x="7144" y="71342"/>
                      </a:lnTo>
                      <a:lnTo>
                        <a:pt x="64389" y="71342"/>
                      </a:lnTo>
                      <a:lnTo>
                        <a:pt x="715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Google Shape;383;p24"/>
                <p:cNvSpPr/>
                <p:nvPr/>
              </p:nvSpPr>
              <p:spPr>
                <a:xfrm>
                  <a:off x="-2044725" y="4622194"/>
                  <a:ext cx="91440" cy="93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 h="93916" extrusionOk="0">
                      <a:moveTo>
                        <a:pt x="91440" y="35719"/>
                      </a:moveTo>
                      <a:lnTo>
                        <a:pt x="29528" y="0"/>
                      </a:lnTo>
                      <a:lnTo>
                        <a:pt x="0" y="65341"/>
                      </a:lnTo>
                      <a:lnTo>
                        <a:pt x="49625" y="93916"/>
                      </a:lnTo>
                      <a:lnTo>
                        <a:pt x="91440" y="3571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" name="Google Shape;384;p24"/>
                <p:cNvSpPr/>
                <p:nvPr/>
              </p:nvSpPr>
              <p:spPr>
                <a:xfrm>
                  <a:off x="-2172932" y="4497226"/>
                  <a:ext cx="94011" cy="91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11" h="91439" extrusionOk="0">
                      <a:moveTo>
                        <a:pt x="94012" y="61913"/>
                      </a:moveTo>
                      <a:lnTo>
                        <a:pt x="58293" y="0"/>
                      </a:lnTo>
                      <a:lnTo>
                        <a:pt x="0" y="41815"/>
                      </a:lnTo>
                      <a:lnTo>
                        <a:pt x="28670" y="91440"/>
                      </a:lnTo>
                      <a:lnTo>
                        <a:pt x="94012" y="6191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24"/>
                <p:cNvSpPr/>
                <p:nvPr/>
              </p:nvSpPr>
              <p:spPr>
                <a:xfrm>
                  <a:off x="-2209698" y="4339301"/>
                  <a:ext cx="71342" cy="7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42" h="71437" extrusionOk="0">
                      <a:moveTo>
                        <a:pt x="71342" y="71438"/>
                      </a:moveTo>
                      <a:lnTo>
                        <a:pt x="71342" y="0"/>
                      </a:lnTo>
                      <a:lnTo>
                        <a:pt x="0" y="7048"/>
                      </a:lnTo>
                      <a:lnTo>
                        <a:pt x="0" y="64294"/>
                      </a:lnTo>
                      <a:lnTo>
                        <a:pt x="71342" y="7143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" name="Google Shape;386;p24"/>
                <p:cNvSpPr/>
                <p:nvPr/>
              </p:nvSpPr>
              <p:spPr>
                <a:xfrm>
                  <a:off x="-2173789" y="4161089"/>
                  <a:ext cx="93916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16" h="91440" extrusionOk="0">
                      <a:moveTo>
                        <a:pt x="58198" y="91440"/>
                      </a:moveTo>
                      <a:lnTo>
                        <a:pt x="93916" y="29528"/>
                      </a:lnTo>
                      <a:lnTo>
                        <a:pt x="28575" y="0"/>
                      </a:lnTo>
                      <a:lnTo>
                        <a:pt x="0" y="49625"/>
                      </a:lnTo>
                      <a:lnTo>
                        <a:pt x="58198" y="9144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24"/>
                <p:cNvSpPr/>
                <p:nvPr/>
              </p:nvSpPr>
              <p:spPr>
                <a:xfrm>
                  <a:off x="-2046344" y="4032882"/>
                  <a:ext cx="91440" cy="94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 h="94011" extrusionOk="0">
                      <a:moveTo>
                        <a:pt x="29528" y="94012"/>
                      </a:moveTo>
                      <a:lnTo>
                        <a:pt x="91440" y="58293"/>
                      </a:lnTo>
                      <a:lnTo>
                        <a:pt x="49625" y="0"/>
                      </a:lnTo>
                      <a:lnTo>
                        <a:pt x="0" y="28670"/>
                      </a:lnTo>
                      <a:lnTo>
                        <a:pt x="29528" y="9401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8" name="Google Shape;388;p24"/>
              <p:cNvGrpSpPr/>
              <p:nvPr/>
            </p:nvGrpSpPr>
            <p:grpSpPr>
              <a:xfrm>
                <a:off x="5853892" y="879228"/>
                <a:ext cx="2525534" cy="3819247"/>
                <a:chOff x="5895728" y="754696"/>
                <a:chExt cx="2525534" cy="3819247"/>
              </a:xfrm>
            </p:grpSpPr>
            <p:grpSp>
              <p:nvGrpSpPr>
                <p:cNvPr id="389" name="Google Shape;389;p24"/>
                <p:cNvGrpSpPr/>
                <p:nvPr/>
              </p:nvGrpSpPr>
              <p:grpSpPr>
                <a:xfrm>
                  <a:off x="6260549" y="2153173"/>
                  <a:ext cx="1182510" cy="2285445"/>
                  <a:chOff x="-3403520" y="4171004"/>
                  <a:chExt cx="701541" cy="1355873"/>
                </a:xfrm>
              </p:grpSpPr>
              <p:sp>
                <p:nvSpPr>
                  <p:cNvPr id="390" name="Google Shape;390;p24"/>
                  <p:cNvSpPr/>
                  <p:nvPr/>
                </p:nvSpPr>
                <p:spPr>
                  <a:xfrm>
                    <a:off x="-3127645" y="4171004"/>
                    <a:ext cx="306267" cy="8046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267" h="804623" extrusionOk="0">
                        <a:moveTo>
                          <a:pt x="15168" y="698935"/>
                        </a:moveTo>
                        <a:cubicBezTo>
                          <a:pt x="23778" y="730406"/>
                          <a:pt x="29455" y="762619"/>
                          <a:pt x="32122" y="795137"/>
                        </a:cubicBezTo>
                        <a:cubicBezTo>
                          <a:pt x="31265" y="796757"/>
                          <a:pt x="31456" y="802758"/>
                          <a:pt x="32122" y="801138"/>
                        </a:cubicBezTo>
                        <a:cubicBezTo>
                          <a:pt x="32122" y="806377"/>
                          <a:pt x="40409" y="805425"/>
                          <a:pt x="40409" y="800186"/>
                        </a:cubicBezTo>
                        <a:cubicBezTo>
                          <a:pt x="40409" y="796852"/>
                          <a:pt x="40409" y="793423"/>
                          <a:pt x="40409" y="790089"/>
                        </a:cubicBezTo>
                        <a:cubicBezTo>
                          <a:pt x="59459" y="766753"/>
                          <a:pt x="86510" y="751989"/>
                          <a:pt x="108608" y="731701"/>
                        </a:cubicBezTo>
                        <a:cubicBezTo>
                          <a:pt x="126363" y="715766"/>
                          <a:pt x="139298" y="695173"/>
                          <a:pt x="145946" y="672265"/>
                        </a:cubicBezTo>
                        <a:cubicBezTo>
                          <a:pt x="164234" y="609210"/>
                          <a:pt x="147089" y="542344"/>
                          <a:pt x="169092" y="479384"/>
                        </a:cubicBezTo>
                        <a:cubicBezTo>
                          <a:pt x="188142" y="425187"/>
                          <a:pt x="222146" y="378038"/>
                          <a:pt x="250912" y="328889"/>
                        </a:cubicBezTo>
                        <a:cubicBezTo>
                          <a:pt x="281296" y="276882"/>
                          <a:pt x="303775" y="222304"/>
                          <a:pt x="305966" y="161344"/>
                        </a:cubicBezTo>
                        <a:cubicBezTo>
                          <a:pt x="307776" y="114767"/>
                          <a:pt x="302251" y="52664"/>
                          <a:pt x="266723" y="17707"/>
                        </a:cubicBezTo>
                        <a:cubicBezTo>
                          <a:pt x="228623" y="-19345"/>
                          <a:pt x="182427" y="8182"/>
                          <a:pt x="153566" y="41520"/>
                        </a:cubicBezTo>
                        <a:cubicBezTo>
                          <a:pt x="70032" y="137341"/>
                          <a:pt x="31360" y="258594"/>
                          <a:pt x="15739" y="382419"/>
                        </a:cubicBezTo>
                        <a:cubicBezTo>
                          <a:pt x="7167" y="450999"/>
                          <a:pt x="-1787" y="520055"/>
                          <a:pt x="309" y="589207"/>
                        </a:cubicBezTo>
                        <a:cubicBezTo>
                          <a:pt x="1576" y="626193"/>
                          <a:pt x="6557" y="662950"/>
                          <a:pt x="15168" y="698935"/>
                        </a:cubicBezTo>
                        <a:close/>
                      </a:path>
                    </a:pathLst>
                  </a:custGeom>
                  <a:solidFill>
                    <a:srgbClr val="90CAF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1" name="Google Shape;391;p24"/>
                  <p:cNvSpPr/>
                  <p:nvPr/>
                </p:nvSpPr>
                <p:spPr>
                  <a:xfrm>
                    <a:off x="-3098783" y="4339168"/>
                    <a:ext cx="189498" cy="914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498" h="914724" extrusionOk="0">
                        <a:moveTo>
                          <a:pt x="2974" y="652215"/>
                        </a:moveTo>
                        <a:cubicBezTo>
                          <a:pt x="-1645" y="587493"/>
                          <a:pt x="-884" y="522504"/>
                          <a:pt x="5260" y="457905"/>
                        </a:cubicBezTo>
                        <a:cubicBezTo>
                          <a:pt x="5184" y="457687"/>
                          <a:pt x="5184" y="457458"/>
                          <a:pt x="5260" y="457239"/>
                        </a:cubicBezTo>
                        <a:cubicBezTo>
                          <a:pt x="4212" y="404661"/>
                          <a:pt x="21" y="352464"/>
                          <a:pt x="2117" y="299790"/>
                        </a:cubicBezTo>
                        <a:cubicBezTo>
                          <a:pt x="4631" y="242936"/>
                          <a:pt x="12375" y="186433"/>
                          <a:pt x="25263" y="131007"/>
                        </a:cubicBezTo>
                        <a:cubicBezTo>
                          <a:pt x="25263" y="130741"/>
                          <a:pt x="25472" y="130531"/>
                          <a:pt x="25739" y="130531"/>
                        </a:cubicBezTo>
                        <a:cubicBezTo>
                          <a:pt x="26006" y="130531"/>
                          <a:pt x="26215" y="130741"/>
                          <a:pt x="26215" y="131007"/>
                        </a:cubicBezTo>
                        <a:cubicBezTo>
                          <a:pt x="15966" y="185490"/>
                          <a:pt x="9889" y="240669"/>
                          <a:pt x="8023" y="296076"/>
                        </a:cubicBezTo>
                        <a:cubicBezTo>
                          <a:pt x="6879" y="325698"/>
                          <a:pt x="7165" y="355417"/>
                          <a:pt x="8689" y="385039"/>
                        </a:cubicBezTo>
                        <a:cubicBezTo>
                          <a:pt x="9165" y="394564"/>
                          <a:pt x="10118" y="404089"/>
                          <a:pt x="10785" y="414186"/>
                        </a:cubicBezTo>
                        <a:lnTo>
                          <a:pt x="10785" y="414186"/>
                        </a:lnTo>
                        <a:cubicBezTo>
                          <a:pt x="32587" y="266748"/>
                          <a:pt x="85861" y="125731"/>
                          <a:pt x="166995" y="705"/>
                        </a:cubicBezTo>
                        <a:cubicBezTo>
                          <a:pt x="168042" y="-1009"/>
                          <a:pt x="171090" y="705"/>
                          <a:pt x="170043" y="2611"/>
                        </a:cubicBezTo>
                        <a:cubicBezTo>
                          <a:pt x="112083" y="97603"/>
                          <a:pt x="69182" y="200997"/>
                          <a:pt x="42884" y="309125"/>
                        </a:cubicBezTo>
                        <a:cubicBezTo>
                          <a:pt x="83079" y="234735"/>
                          <a:pt x="143754" y="173489"/>
                          <a:pt x="188712" y="101956"/>
                        </a:cubicBezTo>
                        <a:cubicBezTo>
                          <a:pt x="188712" y="101956"/>
                          <a:pt x="189664" y="101956"/>
                          <a:pt x="189474" y="102432"/>
                        </a:cubicBezTo>
                        <a:cubicBezTo>
                          <a:pt x="148992" y="182062"/>
                          <a:pt x="82127" y="244831"/>
                          <a:pt x="39550" y="323222"/>
                        </a:cubicBezTo>
                        <a:cubicBezTo>
                          <a:pt x="32216" y="355226"/>
                          <a:pt x="26120" y="387516"/>
                          <a:pt x="21643" y="419996"/>
                        </a:cubicBezTo>
                        <a:cubicBezTo>
                          <a:pt x="15709" y="464554"/>
                          <a:pt x="12528" y="509445"/>
                          <a:pt x="12118" y="554394"/>
                        </a:cubicBezTo>
                        <a:cubicBezTo>
                          <a:pt x="36598" y="508579"/>
                          <a:pt x="62029" y="464859"/>
                          <a:pt x="82032" y="416472"/>
                        </a:cubicBezTo>
                        <a:cubicBezTo>
                          <a:pt x="82308" y="415967"/>
                          <a:pt x="82946" y="415776"/>
                          <a:pt x="83451" y="416053"/>
                        </a:cubicBezTo>
                        <a:cubicBezTo>
                          <a:pt x="83908" y="416300"/>
                          <a:pt x="84108" y="416843"/>
                          <a:pt x="83937" y="417329"/>
                        </a:cubicBezTo>
                        <a:cubicBezTo>
                          <a:pt x="66982" y="467621"/>
                          <a:pt x="44027" y="522104"/>
                          <a:pt x="12023" y="564586"/>
                        </a:cubicBezTo>
                        <a:cubicBezTo>
                          <a:pt x="12023" y="596399"/>
                          <a:pt x="12785" y="628213"/>
                          <a:pt x="14690" y="659836"/>
                        </a:cubicBezTo>
                        <a:cubicBezTo>
                          <a:pt x="19643" y="744608"/>
                          <a:pt x="33740" y="828333"/>
                          <a:pt x="40788" y="912820"/>
                        </a:cubicBezTo>
                        <a:cubicBezTo>
                          <a:pt x="40788" y="913867"/>
                          <a:pt x="39931" y="914725"/>
                          <a:pt x="38883" y="914725"/>
                        </a:cubicBezTo>
                        <a:cubicBezTo>
                          <a:pt x="37836" y="914725"/>
                          <a:pt x="36978" y="913867"/>
                          <a:pt x="36978" y="912820"/>
                        </a:cubicBezTo>
                        <a:cubicBezTo>
                          <a:pt x="19738" y="826828"/>
                          <a:pt x="8375" y="739760"/>
                          <a:pt x="2974" y="652215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2" name="Google Shape;392;p24"/>
                  <p:cNvSpPr/>
                  <p:nvPr/>
                </p:nvSpPr>
                <p:spPr>
                  <a:xfrm>
                    <a:off x="-3043535" y="4337005"/>
                    <a:ext cx="38710" cy="131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710" h="131807" extrusionOk="0">
                        <a:moveTo>
                          <a:pt x="37737" y="296"/>
                        </a:moveTo>
                        <a:cubicBezTo>
                          <a:pt x="37737" y="-370"/>
                          <a:pt x="38880" y="296"/>
                          <a:pt x="38690" y="296"/>
                        </a:cubicBezTo>
                        <a:cubicBezTo>
                          <a:pt x="24716" y="43045"/>
                          <a:pt x="12886" y="86469"/>
                          <a:pt x="3257" y="130408"/>
                        </a:cubicBezTo>
                        <a:cubicBezTo>
                          <a:pt x="3123" y="131303"/>
                          <a:pt x="2294" y="131922"/>
                          <a:pt x="1399" y="131789"/>
                        </a:cubicBezTo>
                        <a:cubicBezTo>
                          <a:pt x="504" y="131656"/>
                          <a:pt x="-115" y="130827"/>
                          <a:pt x="18" y="129931"/>
                        </a:cubicBezTo>
                        <a:cubicBezTo>
                          <a:pt x="6238" y="85116"/>
                          <a:pt x="18944" y="41454"/>
                          <a:pt x="37737" y="296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3" name="Google Shape;393;p24"/>
                  <p:cNvSpPr/>
                  <p:nvPr/>
                </p:nvSpPr>
                <p:spPr>
                  <a:xfrm>
                    <a:off x="-3403520" y="4468350"/>
                    <a:ext cx="310126" cy="700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126" h="700220" extrusionOk="0">
                        <a:moveTo>
                          <a:pt x="4340" y="48498"/>
                        </a:moveTo>
                        <a:cubicBezTo>
                          <a:pt x="14656" y="73615"/>
                          <a:pt x="26553" y="98047"/>
                          <a:pt x="39964" y="121650"/>
                        </a:cubicBezTo>
                        <a:cubicBezTo>
                          <a:pt x="67872" y="172323"/>
                          <a:pt x="97114" y="218710"/>
                          <a:pt x="102257" y="277669"/>
                        </a:cubicBezTo>
                        <a:cubicBezTo>
                          <a:pt x="103143" y="303977"/>
                          <a:pt x="106906" y="330104"/>
                          <a:pt x="113497" y="355584"/>
                        </a:cubicBezTo>
                        <a:cubicBezTo>
                          <a:pt x="120783" y="377434"/>
                          <a:pt x="131280" y="398075"/>
                          <a:pt x="144643" y="416829"/>
                        </a:cubicBezTo>
                        <a:cubicBezTo>
                          <a:pt x="174838" y="460835"/>
                          <a:pt x="212652" y="498744"/>
                          <a:pt x="240655" y="544464"/>
                        </a:cubicBezTo>
                        <a:cubicBezTo>
                          <a:pt x="269802" y="592137"/>
                          <a:pt x="291338" y="644077"/>
                          <a:pt x="304473" y="698388"/>
                        </a:cubicBezTo>
                        <a:cubicBezTo>
                          <a:pt x="305140" y="701341"/>
                          <a:pt x="309807" y="700484"/>
                          <a:pt x="309140" y="697531"/>
                        </a:cubicBezTo>
                        <a:cubicBezTo>
                          <a:pt x="309083" y="697312"/>
                          <a:pt x="309083" y="697084"/>
                          <a:pt x="309140" y="696864"/>
                        </a:cubicBezTo>
                        <a:cubicBezTo>
                          <a:pt x="309207" y="696684"/>
                          <a:pt x="309207" y="696474"/>
                          <a:pt x="309140" y="696293"/>
                        </a:cubicBezTo>
                        <a:cubicBezTo>
                          <a:pt x="313617" y="569801"/>
                          <a:pt x="303521" y="442356"/>
                          <a:pt x="264944" y="321199"/>
                        </a:cubicBezTo>
                        <a:cubicBezTo>
                          <a:pt x="247894" y="267906"/>
                          <a:pt x="227435" y="215757"/>
                          <a:pt x="203698" y="165084"/>
                        </a:cubicBezTo>
                        <a:cubicBezTo>
                          <a:pt x="184267" y="120354"/>
                          <a:pt x="156169" y="79921"/>
                          <a:pt x="121022" y="46117"/>
                        </a:cubicBezTo>
                        <a:cubicBezTo>
                          <a:pt x="97495" y="24971"/>
                          <a:pt x="46441" y="-15224"/>
                          <a:pt x="12913" y="6016"/>
                        </a:cubicBezTo>
                        <a:cubicBezTo>
                          <a:pt x="-3185" y="16494"/>
                          <a:pt x="-1946" y="32686"/>
                          <a:pt x="4340" y="48498"/>
                        </a:cubicBezTo>
                        <a:close/>
                      </a:path>
                    </a:pathLst>
                  </a:custGeom>
                  <a:solidFill>
                    <a:srgbClr val="90CAF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4" name="Google Shape;394;p24"/>
                  <p:cNvSpPr/>
                  <p:nvPr/>
                </p:nvSpPr>
                <p:spPr>
                  <a:xfrm>
                    <a:off x="-3298398" y="4576865"/>
                    <a:ext cx="237070" cy="7522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070" h="752274" extrusionOk="0">
                        <a:moveTo>
                          <a:pt x="26377" y="226685"/>
                        </a:moveTo>
                        <a:cubicBezTo>
                          <a:pt x="48618" y="263556"/>
                          <a:pt x="73145" y="298989"/>
                          <a:pt x="99815" y="332793"/>
                        </a:cubicBezTo>
                        <a:cubicBezTo>
                          <a:pt x="112102" y="348795"/>
                          <a:pt x="124484" y="364607"/>
                          <a:pt x="136772" y="380418"/>
                        </a:cubicBezTo>
                        <a:cubicBezTo>
                          <a:pt x="142487" y="388038"/>
                          <a:pt x="148964" y="395563"/>
                          <a:pt x="154298" y="403659"/>
                        </a:cubicBezTo>
                        <a:cubicBezTo>
                          <a:pt x="150964" y="390324"/>
                          <a:pt x="147726" y="377084"/>
                          <a:pt x="144296" y="363750"/>
                        </a:cubicBezTo>
                        <a:cubicBezTo>
                          <a:pt x="129561" y="299342"/>
                          <a:pt x="110759" y="235943"/>
                          <a:pt x="88004" y="173916"/>
                        </a:cubicBezTo>
                        <a:cubicBezTo>
                          <a:pt x="63077" y="114423"/>
                          <a:pt x="33721" y="56892"/>
                          <a:pt x="183" y="1800"/>
                        </a:cubicBezTo>
                        <a:cubicBezTo>
                          <a:pt x="-674" y="371"/>
                          <a:pt x="1707" y="-772"/>
                          <a:pt x="2565" y="657"/>
                        </a:cubicBezTo>
                        <a:cubicBezTo>
                          <a:pt x="29234" y="44662"/>
                          <a:pt x="56381" y="88572"/>
                          <a:pt x="78765" y="134864"/>
                        </a:cubicBezTo>
                        <a:cubicBezTo>
                          <a:pt x="91195" y="160715"/>
                          <a:pt x="102015" y="187309"/>
                          <a:pt x="111150" y="214493"/>
                        </a:cubicBezTo>
                        <a:cubicBezTo>
                          <a:pt x="100862" y="156828"/>
                          <a:pt x="86442" y="99974"/>
                          <a:pt x="68001" y="44376"/>
                        </a:cubicBezTo>
                        <a:cubicBezTo>
                          <a:pt x="68001" y="43900"/>
                          <a:pt x="68573" y="43519"/>
                          <a:pt x="68763" y="44376"/>
                        </a:cubicBezTo>
                        <a:cubicBezTo>
                          <a:pt x="92919" y="100641"/>
                          <a:pt x="108025" y="160372"/>
                          <a:pt x="113531" y="221351"/>
                        </a:cubicBezTo>
                        <a:lnTo>
                          <a:pt x="113531" y="221351"/>
                        </a:lnTo>
                        <a:cubicBezTo>
                          <a:pt x="119055" y="237734"/>
                          <a:pt x="124103" y="254402"/>
                          <a:pt x="128771" y="271071"/>
                        </a:cubicBezTo>
                        <a:cubicBezTo>
                          <a:pt x="148678" y="341842"/>
                          <a:pt x="166204" y="413280"/>
                          <a:pt x="182396" y="485098"/>
                        </a:cubicBezTo>
                        <a:cubicBezTo>
                          <a:pt x="182730" y="437806"/>
                          <a:pt x="178672" y="390581"/>
                          <a:pt x="170300" y="344033"/>
                        </a:cubicBezTo>
                        <a:cubicBezTo>
                          <a:pt x="170452" y="343585"/>
                          <a:pt x="170947" y="343347"/>
                          <a:pt x="171395" y="343509"/>
                        </a:cubicBezTo>
                        <a:cubicBezTo>
                          <a:pt x="171643" y="343595"/>
                          <a:pt x="171833" y="343785"/>
                          <a:pt x="171919" y="344033"/>
                        </a:cubicBezTo>
                        <a:cubicBezTo>
                          <a:pt x="184320" y="392429"/>
                          <a:pt x="188473" y="442559"/>
                          <a:pt x="184206" y="492337"/>
                        </a:cubicBezTo>
                        <a:cubicBezTo>
                          <a:pt x="190560" y="519578"/>
                          <a:pt x="196522" y="546887"/>
                          <a:pt x="202113" y="574252"/>
                        </a:cubicBezTo>
                        <a:cubicBezTo>
                          <a:pt x="214496" y="632545"/>
                          <a:pt x="229831" y="691886"/>
                          <a:pt x="237070" y="751036"/>
                        </a:cubicBezTo>
                        <a:cubicBezTo>
                          <a:pt x="237070" y="751722"/>
                          <a:pt x="236517" y="752274"/>
                          <a:pt x="235832" y="752274"/>
                        </a:cubicBezTo>
                        <a:cubicBezTo>
                          <a:pt x="235336" y="752274"/>
                          <a:pt x="234879" y="751969"/>
                          <a:pt x="234689" y="751512"/>
                        </a:cubicBezTo>
                        <a:cubicBezTo>
                          <a:pt x="226021" y="719603"/>
                          <a:pt x="220782" y="686457"/>
                          <a:pt x="213734" y="654167"/>
                        </a:cubicBezTo>
                        <a:cubicBezTo>
                          <a:pt x="206685" y="621877"/>
                          <a:pt x="199256" y="589397"/>
                          <a:pt x="191731" y="557107"/>
                        </a:cubicBezTo>
                        <a:cubicBezTo>
                          <a:pt x="180777" y="510053"/>
                          <a:pt x="169252" y="463095"/>
                          <a:pt x="157536" y="416232"/>
                        </a:cubicBezTo>
                        <a:cubicBezTo>
                          <a:pt x="147954" y="399316"/>
                          <a:pt x="136410" y="383590"/>
                          <a:pt x="123151" y="369369"/>
                        </a:cubicBezTo>
                        <a:cubicBezTo>
                          <a:pt x="110768" y="353558"/>
                          <a:pt x="98291" y="337746"/>
                          <a:pt x="86194" y="321744"/>
                        </a:cubicBezTo>
                        <a:cubicBezTo>
                          <a:pt x="63448" y="291998"/>
                          <a:pt x="43103" y="260499"/>
                          <a:pt x="25329" y="227542"/>
                        </a:cubicBezTo>
                        <a:cubicBezTo>
                          <a:pt x="24853" y="226494"/>
                          <a:pt x="25901" y="226018"/>
                          <a:pt x="26377" y="226685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5" name="Google Shape;395;p24"/>
                  <p:cNvSpPr/>
                  <p:nvPr/>
                </p:nvSpPr>
                <p:spPr>
                  <a:xfrm>
                    <a:off x="-3278675" y="4749228"/>
                    <a:ext cx="73138" cy="1152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138" h="115270" extrusionOk="0">
                        <a:moveTo>
                          <a:pt x="1225" y="220"/>
                        </a:moveTo>
                        <a:cubicBezTo>
                          <a:pt x="29028" y="35768"/>
                          <a:pt x="53127" y="74068"/>
                          <a:pt x="73138" y="114520"/>
                        </a:cubicBezTo>
                        <a:cubicBezTo>
                          <a:pt x="73138" y="114997"/>
                          <a:pt x="72567" y="115568"/>
                          <a:pt x="72281" y="115092"/>
                        </a:cubicBezTo>
                        <a:cubicBezTo>
                          <a:pt x="48088" y="76992"/>
                          <a:pt x="24656" y="38892"/>
                          <a:pt x="82" y="792"/>
                        </a:cubicBezTo>
                        <a:cubicBezTo>
                          <a:pt x="-299" y="316"/>
                          <a:pt x="748" y="-351"/>
                          <a:pt x="1225" y="220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6" name="Google Shape;396;p24"/>
                  <p:cNvSpPr/>
                  <p:nvPr/>
                </p:nvSpPr>
                <p:spPr>
                  <a:xfrm>
                    <a:off x="-3057932" y="4494427"/>
                    <a:ext cx="355953" cy="6289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953" h="628911" extrusionOk="0">
                        <a:moveTo>
                          <a:pt x="318835" y="142245"/>
                        </a:moveTo>
                        <a:cubicBezTo>
                          <a:pt x="302452" y="170820"/>
                          <a:pt x="283783" y="204443"/>
                          <a:pt x="290831" y="238352"/>
                        </a:cubicBezTo>
                        <a:cubicBezTo>
                          <a:pt x="295308" y="259784"/>
                          <a:pt x="311024" y="277215"/>
                          <a:pt x="313786" y="299122"/>
                        </a:cubicBezTo>
                        <a:cubicBezTo>
                          <a:pt x="320168" y="347414"/>
                          <a:pt x="272067" y="379323"/>
                          <a:pt x="237586" y="402183"/>
                        </a:cubicBezTo>
                        <a:cubicBezTo>
                          <a:pt x="150718" y="459333"/>
                          <a:pt x="31656" y="509910"/>
                          <a:pt x="15844" y="626306"/>
                        </a:cubicBezTo>
                        <a:cubicBezTo>
                          <a:pt x="15177" y="630401"/>
                          <a:pt x="8129" y="629354"/>
                          <a:pt x="8605" y="625353"/>
                        </a:cubicBezTo>
                        <a:cubicBezTo>
                          <a:pt x="8548" y="625106"/>
                          <a:pt x="8548" y="624839"/>
                          <a:pt x="8605" y="624591"/>
                        </a:cubicBezTo>
                        <a:cubicBezTo>
                          <a:pt x="8605" y="624591"/>
                          <a:pt x="8129" y="624591"/>
                          <a:pt x="8129" y="623925"/>
                        </a:cubicBezTo>
                        <a:cubicBezTo>
                          <a:pt x="-3263" y="565165"/>
                          <a:pt x="-2672" y="504719"/>
                          <a:pt x="9843" y="446188"/>
                        </a:cubicBezTo>
                        <a:cubicBezTo>
                          <a:pt x="22798" y="386181"/>
                          <a:pt x="48896" y="331888"/>
                          <a:pt x="79852" y="279596"/>
                        </a:cubicBezTo>
                        <a:cubicBezTo>
                          <a:pt x="132049" y="190442"/>
                          <a:pt x="187390" y="99097"/>
                          <a:pt x="266447" y="30803"/>
                        </a:cubicBezTo>
                        <a:cubicBezTo>
                          <a:pt x="288355" y="11753"/>
                          <a:pt x="333122" y="-22061"/>
                          <a:pt x="350553" y="20611"/>
                        </a:cubicBezTo>
                        <a:cubicBezTo>
                          <a:pt x="367984" y="63283"/>
                          <a:pt x="339409" y="107860"/>
                          <a:pt x="318835" y="142245"/>
                        </a:cubicBezTo>
                        <a:close/>
                      </a:path>
                    </a:pathLst>
                  </a:custGeom>
                  <a:solidFill>
                    <a:srgbClr val="90CAF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7" name="Google Shape;397;p24"/>
                  <p:cNvSpPr/>
                  <p:nvPr/>
                </p:nvSpPr>
                <p:spPr>
                  <a:xfrm>
                    <a:off x="-3062959" y="4702221"/>
                    <a:ext cx="245659" cy="7091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659" h="709190" extrusionOk="0">
                        <a:moveTo>
                          <a:pt x="244423" y="123523"/>
                        </a:moveTo>
                        <a:cubicBezTo>
                          <a:pt x="186797" y="185911"/>
                          <a:pt x="95261" y="220773"/>
                          <a:pt x="45731" y="290686"/>
                        </a:cubicBezTo>
                        <a:cubicBezTo>
                          <a:pt x="73306" y="184416"/>
                          <a:pt x="125522" y="86137"/>
                          <a:pt x="198131" y="3793"/>
                        </a:cubicBezTo>
                        <a:cubicBezTo>
                          <a:pt x="198998" y="2926"/>
                          <a:pt x="198998" y="1517"/>
                          <a:pt x="198131" y="650"/>
                        </a:cubicBezTo>
                        <a:cubicBezTo>
                          <a:pt x="197265" y="-217"/>
                          <a:pt x="195855" y="-217"/>
                          <a:pt x="194988" y="650"/>
                        </a:cubicBezTo>
                        <a:cubicBezTo>
                          <a:pt x="141924" y="52199"/>
                          <a:pt x="99528" y="113693"/>
                          <a:pt x="70210" y="181625"/>
                        </a:cubicBezTo>
                        <a:cubicBezTo>
                          <a:pt x="83898" y="134267"/>
                          <a:pt x="101881" y="88261"/>
                          <a:pt x="123932" y="44179"/>
                        </a:cubicBezTo>
                        <a:cubicBezTo>
                          <a:pt x="124789" y="42560"/>
                          <a:pt x="122312" y="41036"/>
                          <a:pt x="121360" y="42750"/>
                        </a:cubicBezTo>
                        <a:cubicBezTo>
                          <a:pt x="94032" y="90871"/>
                          <a:pt x="74487" y="143020"/>
                          <a:pt x="63448" y="197246"/>
                        </a:cubicBezTo>
                        <a:cubicBezTo>
                          <a:pt x="-1799" y="355266"/>
                          <a:pt x="-7894" y="540717"/>
                          <a:pt x="6298" y="707405"/>
                        </a:cubicBezTo>
                        <a:cubicBezTo>
                          <a:pt x="6298" y="709786"/>
                          <a:pt x="10108" y="709786"/>
                          <a:pt x="10013" y="707405"/>
                        </a:cubicBezTo>
                        <a:cubicBezTo>
                          <a:pt x="6298" y="576055"/>
                          <a:pt x="8393" y="442420"/>
                          <a:pt x="39826" y="314213"/>
                        </a:cubicBezTo>
                        <a:cubicBezTo>
                          <a:pt x="40492" y="311546"/>
                          <a:pt x="41255" y="308879"/>
                          <a:pt x="41921" y="306212"/>
                        </a:cubicBezTo>
                        <a:cubicBezTo>
                          <a:pt x="95833" y="231060"/>
                          <a:pt x="186987" y="196198"/>
                          <a:pt x="245566" y="125237"/>
                        </a:cubicBezTo>
                        <a:cubicBezTo>
                          <a:pt x="245947" y="123808"/>
                          <a:pt x="245090" y="122856"/>
                          <a:pt x="244423" y="123523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p24"/>
                  <p:cNvSpPr/>
                  <p:nvPr/>
                </p:nvSpPr>
                <p:spPr>
                  <a:xfrm>
                    <a:off x="-2895498" y="4771841"/>
                    <a:ext cx="92478" cy="84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478" h="84821" extrusionOk="0">
                        <a:moveTo>
                          <a:pt x="90297" y="371"/>
                        </a:moveTo>
                        <a:cubicBezTo>
                          <a:pt x="60103" y="28089"/>
                          <a:pt x="30289" y="56474"/>
                          <a:pt x="0" y="84191"/>
                        </a:cubicBezTo>
                        <a:cubicBezTo>
                          <a:pt x="0" y="84191"/>
                          <a:pt x="0" y="85049"/>
                          <a:pt x="476" y="84763"/>
                        </a:cubicBezTo>
                        <a:cubicBezTo>
                          <a:pt x="34747" y="61684"/>
                          <a:pt x="65599" y="33880"/>
                          <a:pt x="92107" y="2181"/>
                        </a:cubicBezTo>
                        <a:cubicBezTo>
                          <a:pt x="92602" y="1686"/>
                          <a:pt x="92602" y="867"/>
                          <a:pt x="92107" y="371"/>
                        </a:cubicBezTo>
                        <a:cubicBezTo>
                          <a:pt x="91611" y="-124"/>
                          <a:pt x="90792" y="-124"/>
                          <a:pt x="90297" y="371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399;p24"/>
                  <p:cNvSpPr/>
                  <p:nvPr/>
                </p:nvSpPr>
                <p:spPr>
                  <a:xfrm>
                    <a:off x="-2891021" y="4651615"/>
                    <a:ext cx="92482" cy="125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482" h="125605" extrusionOk="0">
                        <a:moveTo>
                          <a:pt x="90583" y="868"/>
                        </a:moveTo>
                        <a:cubicBezTo>
                          <a:pt x="63846" y="44512"/>
                          <a:pt x="33614" y="85926"/>
                          <a:pt x="191" y="124693"/>
                        </a:cubicBezTo>
                        <a:cubicBezTo>
                          <a:pt x="-286" y="125169"/>
                          <a:pt x="191" y="125931"/>
                          <a:pt x="953" y="125455"/>
                        </a:cubicBezTo>
                        <a:cubicBezTo>
                          <a:pt x="38433" y="89879"/>
                          <a:pt x="69323" y="47960"/>
                          <a:pt x="92202" y="1630"/>
                        </a:cubicBezTo>
                        <a:cubicBezTo>
                          <a:pt x="92574" y="1258"/>
                          <a:pt x="92574" y="659"/>
                          <a:pt x="92212" y="287"/>
                        </a:cubicBezTo>
                        <a:cubicBezTo>
                          <a:pt x="91840" y="-94"/>
                          <a:pt x="91231" y="-94"/>
                          <a:pt x="90859" y="277"/>
                        </a:cubicBezTo>
                        <a:cubicBezTo>
                          <a:pt x="90697" y="439"/>
                          <a:pt x="90602" y="649"/>
                          <a:pt x="90583" y="868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0" name="Google Shape;400;p24"/>
                  <p:cNvSpPr/>
                  <p:nvPr/>
                </p:nvSpPr>
                <p:spPr>
                  <a:xfrm>
                    <a:off x="-3201250" y="5170643"/>
                    <a:ext cx="264794" cy="356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4794" h="356234" extrusionOk="0">
                        <a:moveTo>
                          <a:pt x="264795" y="356235"/>
                        </a:moveTo>
                        <a:lnTo>
                          <a:pt x="0" y="356235"/>
                        </a:lnTo>
                        <a:lnTo>
                          <a:pt x="35623" y="0"/>
                        </a:lnTo>
                        <a:lnTo>
                          <a:pt x="223933" y="0"/>
                        </a:lnTo>
                        <a:lnTo>
                          <a:pt x="264795" y="356235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1" name="Google Shape;401;p24"/>
                  <p:cNvSpPr/>
                  <p:nvPr/>
                </p:nvSpPr>
                <p:spPr>
                  <a:xfrm>
                    <a:off x="-3171437" y="5170643"/>
                    <a:ext cx="200786" cy="579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86" h="57912" extrusionOk="0">
                        <a:moveTo>
                          <a:pt x="200787" y="57912"/>
                        </a:moveTo>
                        <a:lnTo>
                          <a:pt x="0" y="57912"/>
                        </a:lnTo>
                        <a:lnTo>
                          <a:pt x="5810" y="0"/>
                        </a:lnTo>
                        <a:lnTo>
                          <a:pt x="194215" y="0"/>
                        </a:lnTo>
                        <a:lnTo>
                          <a:pt x="200787" y="57912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2" name="Google Shape;402;p24"/>
                  <p:cNvSpPr/>
                  <p:nvPr/>
                </p:nvSpPr>
                <p:spPr>
                  <a:xfrm>
                    <a:off x="-3192964" y="5131115"/>
                    <a:ext cx="248221" cy="56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221" h="56864" extrusionOk="0">
                        <a:moveTo>
                          <a:pt x="0" y="0"/>
                        </a:moveTo>
                        <a:lnTo>
                          <a:pt x="248222" y="0"/>
                        </a:lnTo>
                        <a:lnTo>
                          <a:pt x="248222" y="56864"/>
                        </a:lnTo>
                        <a:lnTo>
                          <a:pt x="0" y="56864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03" name="Google Shape;403;p24"/>
                <p:cNvGrpSpPr/>
                <p:nvPr/>
              </p:nvGrpSpPr>
              <p:grpSpPr>
                <a:xfrm>
                  <a:off x="5934366" y="1846422"/>
                  <a:ext cx="445198" cy="445293"/>
                  <a:chOff x="8385900" y="-2064265"/>
                  <a:chExt cx="445198" cy="445293"/>
                </a:xfrm>
              </p:grpSpPr>
              <p:sp>
                <p:nvSpPr>
                  <p:cNvPr id="404" name="Google Shape;404;p24"/>
                  <p:cNvSpPr/>
                  <p:nvPr/>
                </p:nvSpPr>
                <p:spPr>
                  <a:xfrm rot="10800000">
                    <a:off x="8429869" y="-2025535"/>
                    <a:ext cx="363479" cy="363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479" h="363480" extrusionOk="0">
                        <a:moveTo>
                          <a:pt x="65" y="176945"/>
                        </a:moveTo>
                        <a:cubicBezTo>
                          <a:pt x="-2584" y="277281"/>
                          <a:pt x="76607" y="360768"/>
                          <a:pt x="176944" y="363416"/>
                        </a:cubicBezTo>
                        <a:cubicBezTo>
                          <a:pt x="277280" y="366064"/>
                          <a:pt x="360767" y="286873"/>
                          <a:pt x="363415" y="186536"/>
                        </a:cubicBezTo>
                        <a:cubicBezTo>
                          <a:pt x="366063" y="86200"/>
                          <a:pt x="286872" y="2713"/>
                          <a:pt x="186535" y="65"/>
                        </a:cubicBezTo>
                        <a:cubicBezTo>
                          <a:pt x="186516" y="65"/>
                          <a:pt x="186488" y="65"/>
                          <a:pt x="186469" y="65"/>
                        </a:cubicBezTo>
                        <a:cubicBezTo>
                          <a:pt x="86190" y="-2602"/>
                          <a:pt x="2732" y="76542"/>
                          <a:pt x="65" y="176821"/>
                        </a:cubicBezTo>
                        <a:cubicBezTo>
                          <a:pt x="65" y="176859"/>
                          <a:pt x="65" y="176907"/>
                          <a:pt x="65" y="176945"/>
                        </a:cubicBezTo>
                        <a:close/>
                        <a:moveTo>
                          <a:pt x="96839" y="179516"/>
                        </a:moveTo>
                        <a:cubicBezTo>
                          <a:pt x="98067" y="132663"/>
                          <a:pt x="137043" y="95668"/>
                          <a:pt x="183897" y="96897"/>
                        </a:cubicBezTo>
                        <a:cubicBezTo>
                          <a:pt x="230750" y="98125"/>
                          <a:pt x="267746" y="137102"/>
                          <a:pt x="266517" y="183955"/>
                        </a:cubicBezTo>
                        <a:cubicBezTo>
                          <a:pt x="265288" y="230809"/>
                          <a:pt x="226312" y="267804"/>
                          <a:pt x="179458" y="266575"/>
                        </a:cubicBezTo>
                        <a:cubicBezTo>
                          <a:pt x="179449" y="266575"/>
                          <a:pt x="179430" y="266575"/>
                          <a:pt x="179420" y="266575"/>
                        </a:cubicBezTo>
                        <a:cubicBezTo>
                          <a:pt x="132567" y="265337"/>
                          <a:pt x="95591" y="226341"/>
                          <a:pt x="96829" y="179488"/>
                        </a:cubicBezTo>
                        <a:cubicBezTo>
                          <a:pt x="96829" y="179374"/>
                          <a:pt x="96839" y="179250"/>
                          <a:pt x="96839" y="179136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5" name="Google Shape;405;p24"/>
                  <p:cNvSpPr/>
                  <p:nvPr/>
                </p:nvSpPr>
                <p:spPr>
                  <a:xfrm rot="10800000">
                    <a:off x="8572114" y="-1670216"/>
                    <a:ext cx="69913" cy="51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913" h="51244" extrusionOk="0">
                        <a:moveTo>
                          <a:pt x="0" y="49435"/>
                        </a:moveTo>
                        <a:lnTo>
                          <a:pt x="69913" y="51245"/>
                        </a:lnTo>
                        <a:lnTo>
                          <a:pt x="67342" y="1715"/>
                        </a:lnTo>
                        <a:lnTo>
                          <a:pt x="5239" y="0"/>
                        </a:lnTo>
                        <a:lnTo>
                          <a:pt x="0" y="49435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6" name="Google Shape;406;p24"/>
                  <p:cNvSpPr/>
                  <p:nvPr/>
                </p:nvSpPr>
                <p:spPr>
                  <a:xfrm rot="10800000">
                    <a:off x="8428381" y="-1746131"/>
                    <a:ext cx="81248" cy="81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48" h="81915" extrusionOk="0">
                        <a:moveTo>
                          <a:pt x="0" y="31147"/>
                        </a:moveTo>
                        <a:lnTo>
                          <a:pt x="48006" y="81915"/>
                        </a:lnTo>
                        <a:lnTo>
                          <a:pt x="81248" y="45053"/>
                        </a:lnTo>
                        <a:lnTo>
                          <a:pt x="38481" y="0"/>
                        </a:lnTo>
                        <a:lnTo>
                          <a:pt x="0" y="31147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7" name="Google Shape;407;p24"/>
                  <p:cNvSpPr/>
                  <p:nvPr/>
                </p:nvSpPr>
                <p:spPr>
                  <a:xfrm rot="10800000">
                    <a:off x="8385900" y="-1877957"/>
                    <a:ext cx="51149" cy="69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149" h="69818" extrusionOk="0">
                        <a:moveTo>
                          <a:pt x="1810" y="0"/>
                        </a:moveTo>
                        <a:lnTo>
                          <a:pt x="0" y="69818"/>
                        </a:lnTo>
                        <a:lnTo>
                          <a:pt x="49530" y="67246"/>
                        </a:lnTo>
                        <a:lnTo>
                          <a:pt x="51149" y="5143"/>
                        </a:lnTo>
                        <a:lnTo>
                          <a:pt x="1810" y="0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8" name="Google Shape;408;p24"/>
                  <p:cNvSpPr/>
                  <p:nvPr/>
                </p:nvSpPr>
                <p:spPr>
                  <a:xfrm rot="10800000">
                    <a:off x="8431048" y="-2021784"/>
                    <a:ext cx="81915" cy="813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915" h="81343" extrusionOk="0">
                        <a:moveTo>
                          <a:pt x="50673" y="0"/>
                        </a:moveTo>
                        <a:lnTo>
                          <a:pt x="0" y="48101"/>
                        </a:lnTo>
                        <a:lnTo>
                          <a:pt x="36862" y="81344"/>
                        </a:lnTo>
                        <a:lnTo>
                          <a:pt x="81915" y="38576"/>
                        </a:lnTo>
                        <a:lnTo>
                          <a:pt x="50673" y="0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9" name="Google Shape;409;p24"/>
                  <p:cNvSpPr/>
                  <p:nvPr/>
                </p:nvSpPr>
                <p:spPr>
                  <a:xfrm rot="10800000">
                    <a:off x="8574971" y="-2064265"/>
                    <a:ext cx="69818" cy="51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818" h="51244" extrusionOk="0">
                        <a:moveTo>
                          <a:pt x="69818" y="1905"/>
                        </a:moveTo>
                        <a:lnTo>
                          <a:pt x="0" y="0"/>
                        </a:lnTo>
                        <a:lnTo>
                          <a:pt x="2572" y="49625"/>
                        </a:lnTo>
                        <a:lnTo>
                          <a:pt x="64675" y="51245"/>
                        </a:lnTo>
                        <a:lnTo>
                          <a:pt x="69818" y="1905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0" name="Google Shape;410;p24"/>
                  <p:cNvSpPr/>
                  <p:nvPr/>
                </p:nvSpPr>
                <p:spPr>
                  <a:xfrm rot="10800000">
                    <a:off x="8707274" y="-2019117"/>
                    <a:ext cx="81343" cy="820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43" h="82010" extrusionOk="0">
                        <a:moveTo>
                          <a:pt x="81344" y="50768"/>
                        </a:moveTo>
                        <a:lnTo>
                          <a:pt x="33242" y="0"/>
                        </a:lnTo>
                        <a:lnTo>
                          <a:pt x="0" y="36862"/>
                        </a:lnTo>
                        <a:lnTo>
                          <a:pt x="42767" y="82010"/>
                        </a:lnTo>
                        <a:lnTo>
                          <a:pt x="81344" y="50768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1" name="Google Shape;411;p24"/>
                  <p:cNvSpPr/>
                  <p:nvPr/>
                </p:nvSpPr>
                <p:spPr>
                  <a:xfrm rot="10800000">
                    <a:off x="8779854" y="-1875194"/>
                    <a:ext cx="51244" cy="69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44" h="69913" extrusionOk="0">
                        <a:moveTo>
                          <a:pt x="49339" y="69913"/>
                        </a:moveTo>
                        <a:lnTo>
                          <a:pt x="51245" y="0"/>
                        </a:lnTo>
                        <a:lnTo>
                          <a:pt x="1619" y="2572"/>
                        </a:lnTo>
                        <a:lnTo>
                          <a:pt x="0" y="64675"/>
                        </a:lnTo>
                        <a:lnTo>
                          <a:pt x="49339" y="69913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2" name="Google Shape;412;p24"/>
                  <p:cNvSpPr/>
                  <p:nvPr/>
                </p:nvSpPr>
                <p:spPr>
                  <a:xfrm rot="10800000">
                    <a:off x="8704035" y="-1742797"/>
                    <a:ext cx="81915" cy="813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915" h="81343" extrusionOk="0">
                        <a:moveTo>
                          <a:pt x="31242" y="81343"/>
                        </a:moveTo>
                        <a:lnTo>
                          <a:pt x="81915" y="33242"/>
                        </a:lnTo>
                        <a:lnTo>
                          <a:pt x="45053" y="0"/>
                        </a:lnTo>
                        <a:lnTo>
                          <a:pt x="0" y="42862"/>
                        </a:lnTo>
                        <a:lnTo>
                          <a:pt x="31242" y="81343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3" name="Google Shape;413;p24"/>
                  <p:cNvSpPr/>
                  <p:nvPr/>
                </p:nvSpPr>
                <p:spPr>
                  <a:xfrm rot="10800000">
                    <a:off x="8548873" y="-1902055"/>
                    <a:ext cx="119157" cy="1208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57" h="120872" extrusionOk="0">
                        <a:moveTo>
                          <a:pt x="104585" y="17717"/>
                        </a:moveTo>
                        <a:lnTo>
                          <a:pt x="45053" y="0"/>
                        </a:lnTo>
                        <a:lnTo>
                          <a:pt x="0" y="42767"/>
                        </a:lnTo>
                        <a:lnTo>
                          <a:pt x="14478" y="103156"/>
                        </a:lnTo>
                        <a:lnTo>
                          <a:pt x="74009" y="120872"/>
                        </a:lnTo>
                        <a:lnTo>
                          <a:pt x="119158" y="78105"/>
                        </a:lnTo>
                        <a:close/>
                        <a:moveTo>
                          <a:pt x="59055" y="80105"/>
                        </a:moveTo>
                        <a:cubicBezTo>
                          <a:pt x="48168" y="79839"/>
                          <a:pt x="39567" y="70790"/>
                          <a:pt x="39834" y="59903"/>
                        </a:cubicBezTo>
                        <a:cubicBezTo>
                          <a:pt x="40100" y="49025"/>
                          <a:pt x="49139" y="40415"/>
                          <a:pt x="60027" y="40681"/>
                        </a:cubicBezTo>
                        <a:cubicBezTo>
                          <a:pt x="70914" y="40948"/>
                          <a:pt x="79524" y="49997"/>
                          <a:pt x="79257" y="60884"/>
                        </a:cubicBezTo>
                        <a:cubicBezTo>
                          <a:pt x="79248" y="60941"/>
                          <a:pt x="79248" y="60998"/>
                          <a:pt x="79248" y="61055"/>
                        </a:cubicBezTo>
                        <a:cubicBezTo>
                          <a:pt x="78934" y="71885"/>
                          <a:pt x="69904" y="80420"/>
                          <a:pt x="59074" y="80105"/>
                        </a:cubicBezTo>
                        <a:cubicBezTo>
                          <a:pt x="59064" y="80105"/>
                          <a:pt x="59064" y="80105"/>
                          <a:pt x="59055" y="80105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14" name="Google Shape;414;p24"/>
                <p:cNvGrpSpPr/>
                <p:nvPr/>
              </p:nvGrpSpPr>
              <p:grpSpPr>
                <a:xfrm>
                  <a:off x="7976064" y="3221923"/>
                  <a:ext cx="445198" cy="445198"/>
                  <a:chOff x="11608303" y="-132881"/>
                  <a:chExt cx="445198" cy="445198"/>
                </a:xfrm>
              </p:grpSpPr>
              <p:sp>
                <p:nvSpPr>
                  <p:cNvPr id="415" name="Google Shape;415;p24"/>
                  <p:cNvSpPr/>
                  <p:nvPr/>
                </p:nvSpPr>
                <p:spPr>
                  <a:xfrm rot="10800000">
                    <a:off x="11652370" y="-93863"/>
                    <a:ext cx="363476" cy="363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476" h="363476" extrusionOk="0">
                        <a:moveTo>
                          <a:pt x="65" y="176942"/>
                        </a:moveTo>
                        <a:cubicBezTo>
                          <a:pt x="-2584" y="277277"/>
                          <a:pt x="76607" y="360763"/>
                          <a:pt x="176942" y="363412"/>
                        </a:cubicBezTo>
                        <a:cubicBezTo>
                          <a:pt x="277277" y="366061"/>
                          <a:pt x="360763" y="286870"/>
                          <a:pt x="363412" y="186535"/>
                        </a:cubicBezTo>
                        <a:cubicBezTo>
                          <a:pt x="366061" y="86198"/>
                          <a:pt x="286870" y="2714"/>
                          <a:pt x="186535" y="65"/>
                        </a:cubicBezTo>
                        <a:cubicBezTo>
                          <a:pt x="186513" y="64"/>
                          <a:pt x="186491" y="64"/>
                          <a:pt x="186469" y="63"/>
                        </a:cubicBezTo>
                        <a:cubicBezTo>
                          <a:pt x="86158" y="-2549"/>
                          <a:pt x="2713" y="76632"/>
                          <a:pt x="65" y="176942"/>
                        </a:cubicBezTo>
                        <a:close/>
                        <a:moveTo>
                          <a:pt x="96839" y="179419"/>
                        </a:moveTo>
                        <a:cubicBezTo>
                          <a:pt x="98068" y="132563"/>
                          <a:pt x="137048" y="95577"/>
                          <a:pt x="183903" y="96806"/>
                        </a:cubicBezTo>
                        <a:cubicBezTo>
                          <a:pt x="230758" y="98035"/>
                          <a:pt x="267745" y="137015"/>
                          <a:pt x="266516" y="183871"/>
                        </a:cubicBezTo>
                        <a:cubicBezTo>
                          <a:pt x="265286" y="230726"/>
                          <a:pt x="226306" y="267712"/>
                          <a:pt x="179451" y="266483"/>
                        </a:cubicBezTo>
                        <a:cubicBezTo>
                          <a:pt x="179377" y="266481"/>
                          <a:pt x="179303" y="266479"/>
                          <a:pt x="179230" y="266477"/>
                        </a:cubicBezTo>
                        <a:cubicBezTo>
                          <a:pt x="132465" y="265128"/>
                          <a:pt x="95612" y="226187"/>
                          <a:pt x="96839" y="179419"/>
                        </a:cubicBezTo>
                        <a:close/>
                      </a:path>
                    </a:pathLst>
                  </a:custGeom>
                  <a:solidFill>
                    <a:srgbClr val="90CAF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6" name="Google Shape;416;p24"/>
                  <p:cNvSpPr/>
                  <p:nvPr/>
                </p:nvSpPr>
                <p:spPr>
                  <a:xfrm rot="10800000">
                    <a:off x="11794611" y="261168"/>
                    <a:ext cx="69818" cy="51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818" h="51149" extrusionOk="0">
                        <a:moveTo>
                          <a:pt x="0" y="49340"/>
                        </a:moveTo>
                        <a:lnTo>
                          <a:pt x="69818" y="51149"/>
                        </a:lnTo>
                        <a:lnTo>
                          <a:pt x="67246" y="1619"/>
                        </a:lnTo>
                        <a:lnTo>
                          <a:pt x="5143" y="0"/>
                        </a:lnTo>
                        <a:lnTo>
                          <a:pt x="0" y="49340"/>
                        </a:lnTo>
                        <a:close/>
                      </a:path>
                    </a:pathLst>
                  </a:custGeom>
                  <a:solidFill>
                    <a:srgbClr val="90CAF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7" name="Google Shape;417;p24"/>
                  <p:cNvSpPr/>
                  <p:nvPr/>
                </p:nvSpPr>
                <p:spPr>
                  <a:xfrm rot="10800000">
                    <a:off x="11650784" y="185254"/>
                    <a:ext cx="81343" cy="81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43" h="81914" extrusionOk="0">
                        <a:moveTo>
                          <a:pt x="0" y="31242"/>
                        </a:moveTo>
                        <a:lnTo>
                          <a:pt x="48101" y="81915"/>
                        </a:lnTo>
                        <a:lnTo>
                          <a:pt x="81344" y="45148"/>
                        </a:lnTo>
                        <a:lnTo>
                          <a:pt x="38576" y="0"/>
                        </a:lnTo>
                        <a:lnTo>
                          <a:pt x="0" y="31242"/>
                        </a:lnTo>
                        <a:close/>
                      </a:path>
                    </a:pathLst>
                  </a:custGeom>
                  <a:solidFill>
                    <a:srgbClr val="90CAF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" name="Google Shape;418;p24"/>
                  <p:cNvSpPr/>
                  <p:nvPr/>
                </p:nvSpPr>
                <p:spPr>
                  <a:xfrm rot="10800000">
                    <a:off x="11608303" y="53333"/>
                    <a:ext cx="51244" cy="69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44" h="69913" extrusionOk="0">
                        <a:moveTo>
                          <a:pt x="1905" y="0"/>
                        </a:moveTo>
                        <a:lnTo>
                          <a:pt x="0" y="69914"/>
                        </a:lnTo>
                        <a:lnTo>
                          <a:pt x="49625" y="67342"/>
                        </a:lnTo>
                        <a:lnTo>
                          <a:pt x="51245" y="5144"/>
                        </a:lnTo>
                        <a:lnTo>
                          <a:pt x="1905" y="0"/>
                        </a:lnTo>
                        <a:close/>
                      </a:path>
                    </a:pathLst>
                  </a:custGeom>
                  <a:solidFill>
                    <a:srgbClr val="90CAF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" name="Google Shape;419;p24"/>
                  <p:cNvSpPr/>
                  <p:nvPr/>
                </p:nvSpPr>
                <p:spPr>
                  <a:xfrm rot="10800000">
                    <a:off x="11653451" y="-90400"/>
                    <a:ext cx="81915" cy="812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915" h="81248" extrusionOk="0">
                        <a:moveTo>
                          <a:pt x="50673" y="0"/>
                        </a:moveTo>
                        <a:lnTo>
                          <a:pt x="0" y="48101"/>
                        </a:lnTo>
                        <a:lnTo>
                          <a:pt x="36767" y="81248"/>
                        </a:lnTo>
                        <a:lnTo>
                          <a:pt x="81915" y="38481"/>
                        </a:lnTo>
                        <a:lnTo>
                          <a:pt x="50673" y="0"/>
                        </a:lnTo>
                        <a:close/>
                      </a:path>
                    </a:pathLst>
                  </a:custGeom>
                  <a:solidFill>
                    <a:srgbClr val="90CAF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" name="Google Shape;420;p24"/>
                  <p:cNvSpPr/>
                  <p:nvPr/>
                </p:nvSpPr>
                <p:spPr>
                  <a:xfrm rot="10800000">
                    <a:off x="11797374" y="-132881"/>
                    <a:ext cx="69913" cy="51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913" h="51149" extrusionOk="0">
                        <a:moveTo>
                          <a:pt x="69914" y="1810"/>
                        </a:moveTo>
                        <a:lnTo>
                          <a:pt x="0" y="0"/>
                        </a:lnTo>
                        <a:lnTo>
                          <a:pt x="2572" y="49530"/>
                        </a:lnTo>
                        <a:lnTo>
                          <a:pt x="64675" y="51149"/>
                        </a:lnTo>
                        <a:lnTo>
                          <a:pt x="69914" y="1810"/>
                        </a:lnTo>
                        <a:close/>
                      </a:path>
                    </a:pathLst>
                  </a:custGeom>
                  <a:solidFill>
                    <a:srgbClr val="90CAF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" name="Google Shape;421;p24"/>
                  <p:cNvSpPr/>
                  <p:nvPr/>
                </p:nvSpPr>
                <p:spPr>
                  <a:xfrm rot="10800000">
                    <a:off x="11929771" y="-87732"/>
                    <a:ext cx="81343" cy="81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43" h="81914" extrusionOk="0">
                        <a:moveTo>
                          <a:pt x="81344" y="50673"/>
                        </a:moveTo>
                        <a:lnTo>
                          <a:pt x="33242" y="0"/>
                        </a:lnTo>
                        <a:lnTo>
                          <a:pt x="0" y="36862"/>
                        </a:lnTo>
                        <a:lnTo>
                          <a:pt x="42767" y="81915"/>
                        </a:lnTo>
                        <a:lnTo>
                          <a:pt x="81344" y="50673"/>
                        </a:lnTo>
                        <a:close/>
                      </a:path>
                    </a:pathLst>
                  </a:custGeom>
                  <a:solidFill>
                    <a:srgbClr val="90CAF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2" name="Google Shape;422;p24"/>
                  <p:cNvSpPr/>
                  <p:nvPr/>
                </p:nvSpPr>
                <p:spPr>
                  <a:xfrm rot="10800000">
                    <a:off x="12002352" y="56190"/>
                    <a:ext cx="51149" cy="69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149" h="69818" extrusionOk="0">
                        <a:moveTo>
                          <a:pt x="49340" y="69818"/>
                        </a:moveTo>
                        <a:lnTo>
                          <a:pt x="51149" y="0"/>
                        </a:lnTo>
                        <a:lnTo>
                          <a:pt x="1619" y="2572"/>
                        </a:lnTo>
                        <a:lnTo>
                          <a:pt x="0" y="64675"/>
                        </a:lnTo>
                        <a:lnTo>
                          <a:pt x="49340" y="69818"/>
                        </a:lnTo>
                        <a:close/>
                      </a:path>
                    </a:pathLst>
                  </a:custGeom>
                  <a:solidFill>
                    <a:srgbClr val="90CAF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3" name="Google Shape;423;p24"/>
                  <p:cNvSpPr/>
                  <p:nvPr/>
                </p:nvSpPr>
                <p:spPr>
                  <a:xfrm rot="10800000">
                    <a:off x="11926438" y="188493"/>
                    <a:ext cx="81914" cy="813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914" h="81343" extrusionOk="0">
                        <a:moveTo>
                          <a:pt x="31147" y="81344"/>
                        </a:moveTo>
                        <a:lnTo>
                          <a:pt x="81915" y="33242"/>
                        </a:lnTo>
                        <a:lnTo>
                          <a:pt x="45053" y="0"/>
                        </a:lnTo>
                        <a:lnTo>
                          <a:pt x="0" y="42767"/>
                        </a:lnTo>
                        <a:lnTo>
                          <a:pt x="31147" y="81344"/>
                        </a:lnTo>
                        <a:close/>
                      </a:path>
                    </a:pathLst>
                  </a:custGeom>
                  <a:solidFill>
                    <a:srgbClr val="90CAF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4" name="Google Shape;424;p24"/>
                  <p:cNvSpPr/>
                  <p:nvPr/>
                </p:nvSpPr>
                <p:spPr>
                  <a:xfrm rot="10800000">
                    <a:off x="11771371" y="29330"/>
                    <a:ext cx="119157" cy="120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57" h="120967" extrusionOk="0">
                        <a:moveTo>
                          <a:pt x="104680" y="17621"/>
                        </a:moveTo>
                        <a:lnTo>
                          <a:pt x="45053" y="0"/>
                        </a:lnTo>
                        <a:lnTo>
                          <a:pt x="0" y="42767"/>
                        </a:lnTo>
                        <a:lnTo>
                          <a:pt x="14573" y="103346"/>
                        </a:lnTo>
                        <a:lnTo>
                          <a:pt x="74009" y="120967"/>
                        </a:lnTo>
                        <a:lnTo>
                          <a:pt x="119158" y="78296"/>
                        </a:lnTo>
                        <a:close/>
                        <a:moveTo>
                          <a:pt x="59055" y="80105"/>
                        </a:moveTo>
                        <a:cubicBezTo>
                          <a:pt x="48169" y="79836"/>
                          <a:pt x="39562" y="70793"/>
                          <a:pt x="39832" y="59907"/>
                        </a:cubicBezTo>
                        <a:cubicBezTo>
                          <a:pt x="40101" y="49021"/>
                          <a:pt x="49143" y="40415"/>
                          <a:pt x="60029" y="40684"/>
                        </a:cubicBezTo>
                        <a:cubicBezTo>
                          <a:pt x="70916" y="40953"/>
                          <a:pt x="79522" y="49996"/>
                          <a:pt x="79253" y="60882"/>
                        </a:cubicBezTo>
                        <a:cubicBezTo>
                          <a:pt x="79252" y="60940"/>
                          <a:pt x="79250" y="60997"/>
                          <a:pt x="79248" y="61055"/>
                        </a:cubicBezTo>
                        <a:cubicBezTo>
                          <a:pt x="78988" y="71941"/>
                          <a:pt x="69953" y="80556"/>
                          <a:pt x="59066" y="80296"/>
                        </a:cubicBezTo>
                        <a:cubicBezTo>
                          <a:pt x="59063" y="80296"/>
                          <a:pt x="59059" y="80296"/>
                          <a:pt x="59055" y="80296"/>
                        </a:cubicBezTo>
                        <a:close/>
                      </a:path>
                    </a:pathLst>
                  </a:custGeom>
                  <a:solidFill>
                    <a:srgbClr val="90CAF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25" name="Google Shape;425;p24"/>
                <p:cNvGrpSpPr/>
                <p:nvPr/>
              </p:nvGrpSpPr>
              <p:grpSpPr>
                <a:xfrm>
                  <a:off x="5895728" y="754696"/>
                  <a:ext cx="2525534" cy="3819247"/>
                  <a:chOff x="-3948055" y="1964743"/>
                  <a:chExt cx="2355454" cy="3562043"/>
                </a:xfrm>
              </p:grpSpPr>
              <p:sp>
                <p:nvSpPr>
                  <p:cNvPr id="426" name="Google Shape;426;p24"/>
                  <p:cNvSpPr/>
                  <p:nvPr/>
                </p:nvSpPr>
                <p:spPr>
                  <a:xfrm>
                    <a:off x="-2297328" y="4586666"/>
                    <a:ext cx="673634" cy="9011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3634" h="901169" extrusionOk="0">
                        <a:moveTo>
                          <a:pt x="381667" y="0"/>
                        </a:moveTo>
                        <a:cubicBezTo>
                          <a:pt x="381667" y="0"/>
                          <a:pt x="594170" y="375761"/>
                          <a:pt x="594265" y="376047"/>
                        </a:cubicBezTo>
                        <a:cubicBezTo>
                          <a:pt x="628364" y="451771"/>
                          <a:pt x="656939" y="518922"/>
                          <a:pt x="668560" y="554927"/>
                        </a:cubicBezTo>
                        <a:cubicBezTo>
                          <a:pt x="668646" y="555107"/>
                          <a:pt x="668646" y="555317"/>
                          <a:pt x="668560" y="555498"/>
                        </a:cubicBezTo>
                        <a:cubicBezTo>
                          <a:pt x="672151" y="563651"/>
                          <a:pt x="673875" y="572500"/>
                          <a:pt x="673608" y="581406"/>
                        </a:cubicBezTo>
                        <a:cubicBezTo>
                          <a:pt x="673608" y="581406"/>
                          <a:pt x="673608" y="581882"/>
                          <a:pt x="673608" y="582073"/>
                        </a:cubicBezTo>
                        <a:cubicBezTo>
                          <a:pt x="657987" y="607505"/>
                          <a:pt x="60388" y="897922"/>
                          <a:pt x="36100" y="901065"/>
                        </a:cubicBezTo>
                        <a:cubicBezTo>
                          <a:pt x="11811" y="904208"/>
                          <a:pt x="1048" y="835343"/>
                          <a:pt x="15240" y="805815"/>
                        </a:cubicBezTo>
                        <a:cubicBezTo>
                          <a:pt x="29432" y="776288"/>
                          <a:pt x="208597" y="562451"/>
                          <a:pt x="208597" y="562451"/>
                        </a:cubicBezTo>
                        <a:lnTo>
                          <a:pt x="0" y="185261"/>
                        </a:lnTo>
                        <a:close/>
                      </a:path>
                    </a:pathLst>
                  </a:custGeom>
                  <a:solidFill>
                    <a:srgbClr val="EB948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7" name="Google Shape;427;p24"/>
                  <p:cNvSpPr/>
                  <p:nvPr/>
                </p:nvSpPr>
                <p:spPr>
                  <a:xfrm>
                    <a:off x="-2279065" y="4874225"/>
                    <a:ext cx="655288" cy="611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288" h="611418" extrusionOk="0">
                        <a:moveTo>
                          <a:pt x="27266" y="611314"/>
                        </a:moveTo>
                        <a:cubicBezTo>
                          <a:pt x="51555" y="608171"/>
                          <a:pt x="639629" y="319945"/>
                          <a:pt x="655249" y="294608"/>
                        </a:cubicBezTo>
                        <a:lnTo>
                          <a:pt x="655249" y="293846"/>
                        </a:lnTo>
                        <a:cubicBezTo>
                          <a:pt x="655573" y="284950"/>
                          <a:pt x="653887" y="276092"/>
                          <a:pt x="650297" y="267938"/>
                        </a:cubicBezTo>
                        <a:lnTo>
                          <a:pt x="650297" y="267367"/>
                        </a:lnTo>
                        <a:cubicBezTo>
                          <a:pt x="638676" y="231362"/>
                          <a:pt x="610101" y="164211"/>
                          <a:pt x="576097" y="88392"/>
                        </a:cubicBezTo>
                        <a:cubicBezTo>
                          <a:pt x="576097" y="88392"/>
                          <a:pt x="540283" y="22765"/>
                          <a:pt x="525995" y="0"/>
                        </a:cubicBezTo>
                        <a:lnTo>
                          <a:pt x="145948" y="196405"/>
                        </a:lnTo>
                        <a:lnTo>
                          <a:pt x="190144" y="274606"/>
                        </a:lnTo>
                        <a:cubicBezTo>
                          <a:pt x="190144" y="274606"/>
                          <a:pt x="20694" y="485965"/>
                          <a:pt x="6406" y="515779"/>
                        </a:cubicBezTo>
                        <a:cubicBezTo>
                          <a:pt x="-7881" y="545592"/>
                          <a:pt x="2882" y="614458"/>
                          <a:pt x="27266" y="611314"/>
                        </a:cubicBez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8" name="Google Shape;428;p24"/>
                  <p:cNvSpPr/>
                  <p:nvPr/>
                </p:nvSpPr>
                <p:spPr>
                  <a:xfrm>
                    <a:off x="-2291650" y="4931852"/>
                    <a:ext cx="664513" cy="545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4513" h="545736" extrusionOk="0">
                        <a:moveTo>
                          <a:pt x="28898" y="545592"/>
                        </a:moveTo>
                        <a:cubicBezTo>
                          <a:pt x="53282" y="541877"/>
                          <a:pt x="648690" y="235172"/>
                          <a:pt x="663929" y="209074"/>
                        </a:cubicBezTo>
                        <a:cubicBezTo>
                          <a:pt x="669835" y="199549"/>
                          <a:pt x="630211" y="109919"/>
                          <a:pt x="579252" y="3239"/>
                        </a:cubicBezTo>
                        <a:lnTo>
                          <a:pt x="577633" y="0"/>
                        </a:lnTo>
                        <a:lnTo>
                          <a:pt x="191299" y="193548"/>
                        </a:lnTo>
                        <a:lnTo>
                          <a:pt x="194823" y="200025"/>
                        </a:lnTo>
                        <a:cubicBezTo>
                          <a:pt x="194823" y="200025"/>
                          <a:pt x="19373" y="419100"/>
                          <a:pt x="5657" y="449771"/>
                        </a:cubicBezTo>
                        <a:cubicBezTo>
                          <a:pt x="-8059" y="480441"/>
                          <a:pt x="4514" y="549307"/>
                          <a:pt x="28898" y="545592"/>
                        </a:cubicBezTo>
                        <a:close/>
                      </a:path>
                    </a:pathLst>
                  </a:custGeom>
                  <a:solidFill>
                    <a:srgbClr val="90CAF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9" name="Google Shape;429;p24"/>
                  <p:cNvSpPr/>
                  <p:nvPr/>
                </p:nvSpPr>
                <p:spPr>
                  <a:xfrm>
                    <a:off x="-2269158" y="5141592"/>
                    <a:ext cx="607925" cy="311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7925" h="311246" extrusionOk="0">
                        <a:moveTo>
                          <a:pt x="1262" y="309277"/>
                        </a:moveTo>
                        <a:cubicBezTo>
                          <a:pt x="100322" y="255079"/>
                          <a:pt x="505135" y="46006"/>
                          <a:pt x="607243" y="0"/>
                        </a:cubicBezTo>
                        <a:cubicBezTo>
                          <a:pt x="608005" y="0"/>
                          <a:pt x="608291" y="0"/>
                          <a:pt x="607243" y="571"/>
                        </a:cubicBezTo>
                        <a:cubicBezTo>
                          <a:pt x="510183" y="56388"/>
                          <a:pt x="103656" y="262319"/>
                          <a:pt x="1738" y="310896"/>
                        </a:cubicBezTo>
                        <a:cubicBezTo>
                          <a:pt x="-71" y="311944"/>
                          <a:pt x="-833" y="310420"/>
                          <a:pt x="1262" y="30927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0" name="Google Shape;430;p24"/>
                  <p:cNvSpPr/>
                  <p:nvPr/>
                </p:nvSpPr>
                <p:spPr>
                  <a:xfrm>
                    <a:off x="-2129886" y="5111697"/>
                    <a:ext cx="134187" cy="433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87" h="43332" extrusionOk="0">
                        <a:moveTo>
                          <a:pt x="1341" y="37896"/>
                        </a:moveTo>
                        <a:cubicBezTo>
                          <a:pt x="37060" y="10178"/>
                          <a:pt x="88495" y="-8586"/>
                          <a:pt x="133167" y="3987"/>
                        </a:cubicBezTo>
                        <a:cubicBezTo>
                          <a:pt x="134882" y="4463"/>
                          <a:pt x="134120" y="6940"/>
                          <a:pt x="133167" y="7225"/>
                        </a:cubicBezTo>
                        <a:cubicBezTo>
                          <a:pt x="89143" y="14407"/>
                          <a:pt x="46023" y="26352"/>
                          <a:pt x="4580" y="42849"/>
                        </a:cubicBezTo>
                        <a:cubicBezTo>
                          <a:pt x="3208" y="43744"/>
                          <a:pt x="1379" y="43363"/>
                          <a:pt x="484" y="41992"/>
                        </a:cubicBezTo>
                        <a:cubicBezTo>
                          <a:pt x="-411" y="40620"/>
                          <a:pt x="-30" y="38791"/>
                          <a:pt x="1341" y="37896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1" name="Google Shape;431;p24"/>
                  <p:cNvSpPr/>
                  <p:nvPr/>
                </p:nvSpPr>
                <p:spPr>
                  <a:xfrm>
                    <a:off x="-2149529" y="5143568"/>
                    <a:ext cx="134182" cy="43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82" h="43344" extrusionOk="0">
                        <a:moveTo>
                          <a:pt x="1362" y="37934"/>
                        </a:moveTo>
                        <a:cubicBezTo>
                          <a:pt x="36986" y="10216"/>
                          <a:pt x="88421" y="-8643"/>
                          <a:pt x="133093" y="4025"/>
                        </a:cubicBezTo>
                        <a:cubicBezTo>
                          <a:pt x="134903" y="4025"/>
                          <a:pt x="134141" y="6978"/>
                          <a:pt x="133093" y="7168"/>
                        </a:cubicBezTo>
                        <a:cubicBezTo>
                          <a:pt x="89078" y="14445"/>
                          <a:pt x="45968" y="26418"/>
                          <a:pt x="4505" y="42887"/>
                        </a:cubicBezTo>
                        <a:cubicBezTo>
                          <a:pt x="3134" y="43754"/>
                          <a:pt x="1324" y="43354"/>
                          <a:pt x="457" y="41982"/>
                        </a:cubicBezTo>
                        <a:cubicBezTo>
                          <a:pt x="-409" y="40611"/>
                          <a:pt x="-9" y="38801"/>
                          <a:pt x="1362" y="37934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2" name="Google Shape;432;p24"/>
                  <p:cNvSpPr/>
                  <p:nvPr/>
                </p:nvSpPr>
                <p:spPr>
                  <a:xfrm>
                    <a:off x="-2169184" y="5175431"/>
                    <a:ext cx="134177" cy="433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77" h="43328" extrusionOk="0">
                        <a:moveTo>
                          <a:pt x="1301" y="37980"/>
                        </a:moveTo>
                        <a:cubicBezTo>
                          <a:pt x="37020" y="10262"/>
                          <a:pt x="88455" y="-8598"/>
                          <a:pt x="133127" y="3975"/>
                        </a:cubicBezTo>
                        <a:cubicBezTo>
                          <a:pt x="134841" y="4451"/>
                          <a:pt x="134175" y="6928"/>
                          <a:pt x="133127" y="7214"/>
                        </a:cubicBezTo>
                        <a:cubicBezTo>
                          <a:pt x="89122" y="14491"/>
                          <a:pt x="46021" y="26435"/>
                          <a:pt x="4539" y="42837"/>
                        </a:cubicBezTo>
                        <a:cubicBezTo>
                          <a:pt x="3197" y="43733"/>
                          <a:pt x="1387" y="43371"/>
                          <a:pt x="491" y="42028"/>
                        </a:cubicBezTo>
                        <a:cubicBezTo>
                          <a:pt x="-404" y="40685"/>
                          <a:pt x="-42" y="38875"/>
                          <a:pt x="1301" y="37980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3" name="Google Shape;433;p24"/>
                  <p:cNvSpPr/>
                  <p:nvPr/>
                </p:nvSpPr>
                <p:spPr>
                  <a:xfrm>
                    <a:off x="-1786415" y="5032112"/>
                    <a:ext cx="84884" cy="8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884" h="83842" extrusionOk="0">
                        <a:moveTo>
                          <a:pt x="8390" y="16993"/>
                        </a:moveTo>
                        <a:cubicBezTo>
                          <a:pt x="40489" y="-26822"/>
                          <a:pt x="108593" y="22898"/>
                          <a:pt x="76494" y="66808"/>
                        </a:cubicBezTo>
                        <a:cubicBezTo>
                          <a:pt x="44395" y="110719"/>
                          <a:pt x="-23709" y="60903"/>
                          <a:pt x="8390" y="169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4" name="Google Shape;434;p24"/>
                  <p:cNvSpPr/>
                  <p:nvPr/>
                </p:nvSpPr>
                <p:spPr>
                  <a:xfrm>
                    <a:off x="-2291799" y="5164738"/>
                    <a:ext cx="168778" cy="3128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778" h="312856" extrusionOk="0">
                        <a:moveTo>
                          <a:pt x="168778" y="0"/>
                        </a:moveTo>
                        <a:lnTo>
                          <a:pt x="125725" y="267367"/>
                        </a:lnTo>
                        <a:cubicBezTo>
                          <a:pt x="94217" y="284102"/>
                          <a:pt x="61889" y="299238"/>
                          <a:pt x="28856" y="312706"/>
                        </a:cubicBezTo>
                        <a:cubicBezTo>
                          <a:pt x="4472" y="316516"/>
                          <a:pt x="-8006" y="247174"/>
                          <a:pt x="5615" y="216884"/>
                        </a:cubicBezTo>
                        <a:cubicBezTo>
                          <a:pt x="16188" y="193834"/>
                          <a:pt x="119343" y="62389"/>
                          <a:pt x="168778" y="0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9803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5" name="Google Shape;435;p24"/>
                  <p:cNvSpPr/>
                  <p:nvPr/>
                </p:nvSpPr>
                <p:spPr>
                  <a:xfrm>
                    <a:off x="-2284881" y="5115870"/>
                    <a:ext cx="692280" cy="387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2280" h="387985" extrusionOk="0">
                        <a:moveTo>
                          <a:pt x="2031" y="344905"/>
                        </a:moveTo>
                        <a:cubicBezTo>
                          <a:pt x="-6541" y="354430"/>
                          <a:pt x="14223" y="389101"/>
                          <a:pt x="23367" y="387958"/>
                        </a:cubicBezTo>
                        <a:cubicBezTo>
                          <a:pt x="32511" y="386815"/>
                          <a:pt x="680592" y="49630"/>
                          <a:pt x="690117" y="41438"/>
                        </a:cubicBezTo>
                        <a:cubicBezTo>
                          <a:pt x="699642" y="33247"/>
                          <a:pt x="675449" y="-4187"/>
                          <a:pt x="661542" y="386"/>
                        </a:cubicBezTo>
                        <a:cubicBezTo>
                          <a:pt x="647636" y="4958"/>
                          <a:pt x="2031" y="344905"/>
                          <a:pt x="2031" y="344905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6" name="Google Shape;436;p24"/>
                  <p:cNvSpPr/>
                  <p:nvPr/>
                </p:nvSpPr>
                <p:spPr>
                  <a:xfrm>
                    <a:off x="-2732818" y="2925887"/>
                    <a:ext cx="980605" cy="2141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0605" h="2141791" extrusionOk="0">
                        <a:moveTo>
                          <a:pt x="980605" y="1913192"/>
                        </a:moveTo>
                        <a:lnTo>
                          <a:pt x="551980" y="2141792"/>
                        </a:lnTo>
                        <a:cubicBezTo>
                          <a:pt x="551980" y="2141792"/>
                          <a:pt x="11437" y="1371410"/>
                          <a:pt x="673" y="1169003"/>
                        </a:cubicBezTo>
                        <a:cubicBezTo>
                          <a:pt x="-14281" y="889540"/>
                          <a:pt x="224797" y="2572"/>
                          <a:pt x="224797" y="2572"/>
                        </a:cubicBezTo>
                        <a:lnTo>
                          <a:pt x="605797" y="0"/>
                        </a:lnTo>
                        <a:cubicBezTo>
                          <a:pt x="605797" y="0"/>
                          <a:pt x="451110" y="912590"/>
                          <a:pt x="463684" y="1068324"/>
                        </a:cubicBezTo>
                        <a:cubicBezTo>
                          <a:pt x="469875" y="1149382"/>
                          <a:pt x="980605" y="1913192"/>
                          <a:pt x="980605" y="1913192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7" name="Google Shape;437;p24"/>
                  <p:cNvSpPr/>
                  <p:nvPr/>
                </p:nvSpPr>
                <p:spPr>
                  <a:xfrm>
                    <a:off x="-2218194" y="4770593"/>
                    <a:ext cx="381220" cy="2103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220" h="210379" extrusionOk="0">
                        <a:moveTo>
                          <a:pt x="399" y="208597"/>
                        </a:moveTo>
                        <a:cubicBezTo>
                          <a:pt x="22402" y="192786"/>
                          <a:pt x="225475" y="75247"/>
                          <a:pt x="379971" y="0"/>
                        </a:cubicBezTo>
                        <a:cubicBezTo>
                          <a:pt x="381018" y="0"/>
                          <a:pt x="381685" y="953"/>
                          <a:pt x="380828" y="1619"/>
                        </a:cubicBezTo>
                        <a:cubicBezTo>
                          <a:pt x="333965" y="32576"/>
                          <a:pt x="30975" y="198501"/>
                          <a:pt x="1542" y="210312"/>
                        </a:cubicBezTo>
                        <a:cubicBezTo>
                          <a:pt x="590" y="210693"/>
                          <a:pt x="-648" y="209360"/>
                          <a:pt x="399" y="208597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8" name="Google Shape;438;p24"/>
                  <p:cNvSpPr/>
                  <p:nvPr/>
                </p:nvSpPr>
                <p:spPr>
                  <a:xfrm>
                    <a:off x="-2337858" y="2949620"/>
                    <a:ext cx="456867" cy="1815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867" h="1815462" extrusionOk="0">
                        <a:moveTo>
                          <a:pt x="15479" y="849138"/>
                        </a:moveTo>
                        <a:cubicBezTo>
                          <a:pt x="33196" y="715788"/>
                          <a:pt x="52627" y="582438"/>
                          <a:pt x="74820" y="449088"/>
                        </a:cubicBezTo>
                        <a:cubicBezTo>
                          <a:pt x="97013" y="315738"/>
                          <a:pt x="120540" y="182388"/>
                          <a:pt x="148448" y="49800"/>
                        </a:cubicBezTo>
                        <a:cubicBezTo>
                          <a:pt x="151877" y="33702"/>
                          <a:pt x="155497" y="17510"/>
                          <a:pt x="159021" y="1413"/>
                        </a:cubicBezTo>
                        <a:cubicBezTo>
                          <a:pt x="159345" y="355"/>
                          <a:pt x="160459" y="-235"/>
                          <a:pt x="161517" y="89"/>
                        </a:cubicBezTo>
                        <a:cubicBezTo>
                          <a:pt x="162422" y="365"/>
                          <a:pt x="163012" y="1232"/>
                          <a:pt x="162926" y="2175"/>
                        </a:cubicBezTo>
                        <a:cubicBezTo>
                          <a:pt x="139400" y="133524"/>
                          <a:pt x="115301" y="264779"/>
                          <a:pt x="93680" y="396510"/>
                        </a:cubicBezTo>
                        <a:cubicBezTo>
                          <a:pt x="72058" y="528240"/>
                          <a:pt x="51960" y="660162"/>
                          <a:pt x="33958" y="792369"/>
                        </a:cubicBezTo>
                        <a:cubicBezTo>
                          <a:pt x="29510" y="825135"/>
                          <a:pt x="25166" y="857901"/>
                          <a:pt x="20909" y="890667"/>
                        </a:cubicBezTo>
                        <a:cubicBezTo>
                          <a:pt x="15737" y="924423"/>
                          <a:pt x="12565" y="958456"/>
                          <a:pt x="11384" y="992584"/>
                        </a:cubicBezTo>
                        <a:cubicBezTo>
                          <a:pt x="10850" y="1025074"/>
                          <a:pt x="16375" y="1057373"/>
                          <a:pt x="27671" y="1087834"/>
                        </a:cubicBezTo>
                        <a:cubicBezTo>
                          <a:pt x="39797" y="1117609"/>
                          <a:pt x="54456" y="1146289"/>
                          <a:pt x="71486" y="1173559"/>
                        </a:cubicBezTo>
                        <a:cubicBezTo>
                          <a:pt x="140352" y="1290050"/>
                          <a:pt x="448867" y="1799256"/>
                          <a:pt x="456868" y="1814115"/>
                        </a:cubicBezTo>
                        <a:cubicBezTo>
                          <a:pt x="456868" y="1815068"/>
                          <a:pt x="456011" y="1816020"/>
                          <a:pt x="455439" y="1815068"/>
                        </a:cubicBezTo>
                        <a:cubicBezTo>
                          <a:pt x="381430" y="1700196"/>
                          <a:pt x="151782" y="1333389"/>
                          <a:pt x="81964" y="1214993"/>
                        </a:cubicBezTo>
                        <a:cubicBezTo>
                          <a:pt x="50436" y="1161558"/>
                          <a:pt x="14336" y="1107456"/>
                          <a:pt x="4050" y="1045162"/>
                        </a:cubicBezTo>
                        <a:cubicBezTo>
                          <a:pt x="-6904" y="981249"/>
                          <a:pt x="6907" y="913431"/>
                          <a:pt x="15479" y="849138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9" name="Google Shape;439;p24"/>
                  <p:cNvSpPr/>
                  <p:nvPr/>
                </p:nvSpPr>
                <p:spPr>
                  <a:xfrm>
                    <a:off x="-2949869" y="4839078"/>
                    <a:ext cx="741504" cy="6686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1504" h="668665" extrusionOk="0">
                        <a:moveTo>
                          <a:pt x="737219" y="0"/>
                        </a:moveTo>
                        <a:cubicBezTo>
                          <a:pt x="737219" y="0"/>
                          <a:pt x="741505" y="434340"/>
                          <a:pt x="741505" y="434626"/>
                        </a:cubicBezTo>
                        <a:cubicBezTo>
                          <a:pt x="739219" y="517684"/>
                          <a:pt x="735695" y="590550"/>
                          <a:pt x="730361" y="627983"/>
                        </a:cubicBezTo>
                        <a:cubicBezTo>
                          <a:pt x="730399" y="628202"/>
                          <a:pt x="730399" y="628431"/>
                          <a:pt x="730361" y="628650"/>
                        </a:cubicBezTo>
                        <a:cubicBezTo>
                          <a:pt x="730056" y="637537"/>
                          <a:pt x="727713" y="646243"/>
                          <a:pt x="723503" y="654082"/>
                        </a:cubicBezTo>
                        <a:lnTo>
                          <a:pt x="723026" y="654558"/>
                        </a:lnTo>
                        <a:cubicBezTo>
                          <a:pt x="697785" y="670655"/>
                          <a:pt x="33417" y="671703"/>
                          <a:pt x="10175" y="664083"/>
                        </a:cubicBezTo>
                        <a:cubicBezTo>
                          <a:pt x="-13066" y="656463"/>
                          <a:pt x="7318" y="589597"/>
                          <a:pt x="33131" y="568833"/>
                        </a:cubicBezTo>
                        <a:cubicBezTo>
                          <a:pt x="58943" y="548069"/>
                          <a:pt x="313166" y="434054"/>
                          <a:pt x="313166" y="434054"/>
                        </a:cubicBezTo>
                        <a:lnTo>
                          <a:pt x="313166" y="95"/>
                        </a:lnTo>
                        <a:close/>
                      </a:path>
                    </a:pathLst>
                  </a:custGeom>
                  <a:solidFill>
                    <a:srgbClr val="EB948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0" name="Google Shape;440;p24"/>
                  <p:cNvSpPr/>
                  <p:nvPr/>
                </p:nvSpPr>
                <p:spPr>
                  <a:xfrm>
                    <a:off x="-2949869" y="5182645"/>
                    <a:ext cx="741504" cy="325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1504" h="325098" extrusionOk="0">
                        <a:moveTo>
                          <a:pt x="740552" y="1905"/>
                        </a:moveTo>
                        <a:cubicBezTo>
                          <a:pt x="740552" y="1905"/>
                          <a:pt x="741505" y="90773"/>
                          <a:pt x="741505" y="91059"/>
                        </a:cubicBezTo>
                        <a:cubicBezTo>
                          <a:pt x="739219" y="174117"/>
                          <a:pt x="735695" y="246983"/>
                          <a:pt x="730361" y="284416"/>
                        </a:cubicBezTo>
                        <a:cubicBezTo>
                          <a:pt x="730399" y="284636"/>
                          <a:pt x="730399" y="284864"/>
                          <a:pt x="730361" y="285083"/>
                        </a:cubicBezTo>
                        <a:cubicBezTo>
                          <a:pt x="729075" y="293799"/>
                          <a:pt x="726770" y="302333"/>
                          <a:pt x="723503" y="310515"/>
                        </a:cubicBezTo>
                        <a:lnTo>
                          <a:pt x="723026" y="310991"/>
                        </a:lnTo>
                        <a:cubicBezTo>
                          <a:pt x="697785" y="327088"/>
                          <a:pt x="33417" y="328136"/>
                          <a:pt x="10175" y="320516"/>
                        </a:cubicBezTo>
                        <a:cubicBezTo>
                          <a:pt x="-13066" y="312896"/>
                          <a:pt x="7318" y="246031"/>
                          <a:pt x="33131" y="225266"/>
                        </a:cubicBezTo>
                        <a:cubicBezTo>
                          <a:pt x="58943" y="204502"/>
                          <a:pt x="313166" y="90488"/>
                          <a:pt x="313166" y="90488"/>
                        </a:cubicBezTo>
                        <a:lnTo>
                          <a:pt x="313166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" name="Google Shape;441;p24"/>
                  <p:cNvSpPr/>
                  <p:nvPr/>
                </p:nvSpPr>
                <p:spPr>
                  <a:xfrm>
                    <a:off x="-2950778" y="5255511"/>
                    <a:ext cx="744127" cy="248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127" h="248918" extrusionOk="0">
                        <a:moveTo>
                          <a:pt x="10703" y="246602"/>
                        </a:moveTo>
                        <a:cubicBezTo>
                          <a:pt x="34229" y="254127"/>
                          <a:pt x="703932" y="242316"/>
                          <a:pt x="729078" y="225647"/>
                        </a:cubicBezTo>
                        <a:cubicBezTo>
                          <a:pt x="738603" y="219551"/>
                          <a:pt x="742794" y="121825"/>
                          <a:pt x="744128" y="3715"/>
                        </a:cubicBezTo>
                        <a:lnTo>
                          <a:pt x="744128" y="0"/>
                        </a:lnTo>
                        <a:lnTo>
                          <a:pt x="312074" y="2762"/>
                        </a:lnTo>
                        <a:lnTo>
                          <a:pt x="312074" y="10096"/>
                        </a:lnTo>
                        <a:cubicBezTo>
                          <a:pt x="312074" y="10096"/>
                          <a:pt x="57756" y="129254"/>
                          <a:pt x="31943" y="150495"/>
                        </a:cubicBezTo>
                        <a:cubicBezTo>
                          <a:pt x="6131" y="171736"/>
                          <a:pt x="-12824" y="239268"/>
                          <a:pt x="10703" y="246602"/>
                        </a:cubicBezTo>
                        <a:close/>
                      </a:path>
                    </a:pathLst>
                  </a:custGeom>
                  <a:solidFill>
                    <a:srgbClr val="90CAF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" name="Google Shape;442;p24"/>
                  <p:cNvSpPr/>
                  <p:nvPr/>
                </p:nvSpPr>
                <p:spPr>
                  <a:xfrm>
                    <a:off x="-2934717" y="5465581"/>
                    <a:ext cx="682775" cy="12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775" h="12493" extrusionOk="0">
                        <a:moveTo>
                          <a:pt x="1786" y="10434"/>
                        </a:moveTo>
                        <a:cubicBezTo>
                          <a:pt x="114562" y="5767"/>
                          <a:pt x="570143" y="-2806"/>
                          <a:pt x="682062" y="909"/>
                        </a:cubicBezTo>
                        <a:cubicBezTo>
                          <a:pt x="683014" y="909"/>
                          <a:pt x="683014" y="1576"/>
                          <a:pt x="682062" y="1671"/>
                        </a:cubicBezTo>
                        <a:cubicBezTo>
                          <a:pt x="570333" y="8815"/>
                          <a:pt x="114753" y="13672"/>
                          <a:pt x="1786" y="12243"/>
                        </a:cubicBezTo>
                        <a:cubicBezTo>
                          <a:pt x="-595" y="12339"/>
                          <a:pt x="-595" y="10624"/>
                          <a:pt x="1786" y="1043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" name="Google Shape;443;p24"/>
                  <p:cNvSpPr/>
                  <p:nvPr/>
                </p:nvSpPr>
                <p:spPr>
                  <a:xfrm>
                    <a:off x="-2676895" y="5263652"/>
                    <a:ext cx="136075" cy="344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075" h="34415" extrusionOk="0">
                        <a:moveTo>
                          <a:pt x="2187" y="3861"/>
                        </a:moveTo>
                        <a:cubicBezTo>
                          <a:pt x="46478" y="-5188"/>
                          <a:pt x="100866" y="717"/>
                          <a:pt x="135537" y="31769"/>
                        </a:cubicBezTo>
                        <a:cubicBezTo>
                          <a:pt x="136870" y="32912"/>
                          <a:pt x="135537" y="34817"/>
                          <a:pt x="133632" y="34341"/>
                        </a:cubicBezTo>
                        <a:cubicBezTo>
                          <a:pt x="90960" y="21396"/>
                          <a:pt x="47021" y="13062"/>
                          <a:pt x="2568" y="9480"/>
                        </a:cubicBezTo>
                        <a:cubicBezTo>
                          <a:pt x="996" y="9319"/>
                          <a:pt x="-147" y="7918"/>
                          <a:pt x="15" y="6347"/>
                        </a:cubicBezTo>
                        <a:cubicBezTo>
                          <a:pt x="139" y="5137"/>
                          <a:pt x="1006" y="4146"/>
                          <a:pt x="2187" y="3861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4" name="Google Shape;444;p24"/>
                  <p:cNvSpPr/>
                  <p:nvPr/>
                </p:nvSpPr>
                <p:spPr>
                  <a:xfrm>
                    <a:off x="-2708614" y="5283334"/>
                    <a:ext cx="136002" cy="346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002" h="34640" extrusionOk="0">
                        <a:moveTo>
                          <a:pt x="2187" y="4086"/>
                        </a:moveTo>
                        <a:cubicBezTo>
                          <a:pt x="46478" y="-5439"/>
                          <a:pt x="100866" y="847"/>
                          <a:pt x="135537" y="31898"/>
                        </a:cubicBezTo>
                        <a:cubicBezTo>
                          <a:pt x="136871" y="33137"/>
                          <a:pt x="135061" y="35042"/>
                          <a:pt x="133632" y="34565"/>
                        </a:cubicBezTo>
                        <a:cubicBezTo>
                          <a:pt x="90960" y="21621"/>
                          <a:pt x="47021" y="13287"/>
                          <a:pt x="2568" y="9705"/>
                        </a:cubicBezTo>
                        <a:cubicBezTo>
                          <a:pt x="996" y="9543"/>
                          <a:pt x="-147" y="8143"/>
                          <a:pt x="15" y="6572"/>
                        </a:cubicBezTo>
                        <a:cubicBezTo>
                          <a:pt x="139" y="5362"/>
                          <a:pt x="1006" y="4371"/>
                          <a:pt x="2187" y="4086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5" name="Google Shape;445;p24"/>
                  <p:cNvSpPr/>
                  <p:nvPr/>
                </p:nvSpPr>
                <p:spPr>
                  <a:xfrm>
                    <a:off x="-2740283" y="5303449"/>
                    <a:ext cx="136070" cy="34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070" h="34433" extrusionOk="0">
                        <a:moveTo>
                          <a:pt x="2138" y="3879"/>
                        </a:moveTo>
                        <a:cubicBezTo>
                          <a:pt x="46429" y="-5170"/>
                          <a:pt x="100817" y="640"/>
                          <a:pt x="135488" y="31692"/>
                        </a:cubicBezTo>
                        <a:cubicBezTo>
                          <a:pt x="136917" y="32930"/>
                          <a:pt x="135488" y="34835"/>
                          <a:pt x="133678" y="34359"/>
                        </a:cubicBezTo>
                        <a:cubicBezTo>
                          <a:pt x="91035" y="21433"/>
                          <a:pt x="47124" y="13099"/>
                          <a:pt x="2709" y="9498"/>
                        </a:cubicBezTo>
                        <a:cubicBezTo>
                          <a:pt x="1138" y="9422"/>
                          <a:pt x="-81" y="8079"/>
                          <a:pt x="4" y="6498"/>
                        </a:cubicBezTo>
                        <a:cubicBezTo>
                          <a:pt x="61" y="5250"/>
                          <a:pt x="928" y="4193"/>
                          <a:pt x="2138" y="3879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6" name="Google Shape;446;p24"/>
                  <p:cNvSpPr/>
                  <p:nvPr/>
                </p:nvSpPr>
                <p:spPr>
                  <a:xfrm>
                    <a:off x="-2958473" y="5460833"/>
                    <a:ext cx="765853" cy="659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853" h="65953" extrusionOk="0">
                        <a:moveTo>
                          <a:pt x="7730" y="17468"/>
                        </a:moveTo>
                        <a:cubicBezTo>
                          <a:pt x="-4177" y="22326"/>
                          <a:pt x="-843" y="62521"/>
                          <a:pt x="7730" y="65569"/>
                        </a:cubicBezTo>
                        <a:cubicBezTo>
                          <a:pt x="16302" y="68617"/>
                          <a:pt x="746584" y="52616"/>
                          <a:pt x="758966" y="49663"/>
                        </a:cubicBezTo>
                        <a:cubicBezTo>
                          <a:pt x="771349" y="46710"/>
                          <a:pt x="765920" y="2038"/>
                          <a:pt x="751537" y="133"/>
                        </a:cubicBezTo>
                        <a:cubicBezTo>
                          <a:pt x="737154" y="-1772"/>
                          <a:pt x="7730" y="17468"/>
                          <a:pt x="7730" y="17468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7" name="Google Shape;447;p24"/>
                  <p:cNvSpPr/>
                  <p:nvPr/>
                </p:nvSpPr>
                <p:spPr>
                  <a:xfrm>
                    <a:off x="-2337949" y="5327372"/>
                    <a:ext cx="83168" cy="849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168" h="84984" extrusionOk="0">
                        <a:moveTo>
                          <a:pt x="22047" y="5102"/>
                        </a:moveTo>
                        <a:cubicBezTo>
                          <a:pt x="70243" y="-20045"/>
                          <a:pt x="109391" y="54631"/>
                          <a:pt x="61099" y="79873"/>
                        </a:cubicBezTo>
                        <a:cubicBezTo>
                          <a:pt x="12808" y="105114"/>
                          <a:pt x="-26150" y="29962"/>
                          <a:pt x="22047" y="51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8" name="Google Shape;448;p24"/>
                  <p:cNvSpPr/>
                  <p:nvPr/>
                </p:nvSpPr>
                <p:spPr>
                  <a:xfrm>
                    <a:off x="-2675262" y="2925125"/>
                    <a:ext cx="767236" cy="2229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236" h="2229992" extrusionOk="0">
                        <a:moveTo>
                          <a:pt x="172003" y="2096"/>
                        </a:moveTo>
                        <a:lnTo>
                          <a:pt x="172003" y="2096"/>
                        </a:lnTo>
                        <a:cubicBezTo>
                          <a:pt x="174480" y="9906"/>
                          <a:pt x="311354" y="384810"/>
                          <a:pt x="324403" y="390811"/>
                        </a:cubicBezTo>
                        <a:cubicBezTo>
                          <a:pt x="338976" y="397574"/>
                          <a:pt x="22175" y="929735"/>
                          <a:pt x="3411" y="1177004"/>
                        </a:cubicBezTo>
                        <a:cubicBezTo>
                          <a:pt x="-8591" y="1335119"/>
                          <a:pt x="14936" y="2229993"/>
                          <a:pt x="14936" y="2229993"/>
                        </a:cubicBezTo>
                        <a:lnTo>
                          <a:pt x="478137" y="2229993"/>
                        </a:lnTo>
                        <a:cubicBezTo>
                          <a:pt x="478137" y="2229993"/>
                          <a:pt x="455848" y="1425416"/>
                          <a:pt x="445276" y="1170527"/>
                        </a:cubicBezTo>
                        <a:cubicBezTo>
                          <a:pt x="441180" y="1071658"/>
                          <a:pt x="763315" y="579977"/>
                          <a:pt x="767220" y="273082"/>
                        </a:cubicBezTo>
                        <a:cubicBezTo>
                          <a:pt x="768459" y="176498"/>
                          <a:pt x="699117" y="0"/>
                          <a:pt x="699117" y="0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9" name="Google Shape;449;p24"/>
                  <p:cNvSpPr/>
                  <p:nvPr/>
                </p:nvSpPr>
                <p:spPr>
                  <a:xfrm>
                    <a:off x="-2232749" y="4085375"/>
                    <a:ext cx="34004" cy="959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04" h="959919" extrusionOk="0">
                        <a:moveTo>
                          <a:pt x="0" y="3800"/>
                        </a:moveTo>
                        <a:cubicBezTo>
                          <a:pt x="0" y="-296"/>
                          <a:pt x="3238" y="-1629"/>
                          <a:pt x="3524" y="2562"/>
                        </a:cubicBezTo>
                        <a:cubicBezTo>
                          <a:pt x="14002" y="140484"/>
                          <a:pt x="16478" y="277739"/>
                          <a:pt x="23051" y="415947"/>
                        </a:cubicBezTo>
                        <a:cubicBezTo>
                          <a:pt x="29623" y="554155"/>
                          <a:pt x="25908" y="586921"/>
                          <a:pt x="32004" y="724747"/>
                        </a:cubicBezTo>
                        <a:cubicBezTo>
                          <a:pt x="35528" y="802662"/>
                          <a:pt x="32004" y="880862"/>
                          <a:pt x="34004" y="958967"/>
                        </a:cubicBezTo>
                        <a:cubicBezTo>
                          <a:pt x="34004" y="959491"/>
                          <a:pt x="33576" y="959920"/>
                          <a:pt x="33052" y="959920"/>
                        </a:cubicBezTo>
                        <a:cubicBezTo>
                          <a:pt x="32528" y="959920"/>
                          <a:pt x="32099" y="959491"/>
                          <a:pt x="32099" y="958967"/>
                        </a:cubicBezTo>
                        <a:cubicBezTo>
                          <a:pt x="17716" y="821521"/>
                          <a:pt x="0" y="81905"/>
                          <a:pt x="0" y="3800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0" name="Google Shape;450;p24"/>
                  <p:cNvSpPr/>
                  <p:nvPr/>
                </p:nvSpPr>
                <p:spPr>
                  <a:xfrm>
                    <a:off x="-2674087" y="3316966"/>
                    <a:ext cx="325457" cy="10069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5457" h="1006917" extrusionOk="0">
                        <a:moveTo>
                          <a:pt x="2236" y="790973"/>
                        </a:moveTo>
                        <a:cubicBezTo>
                          <a:pt x="2874" y="756941"/>
                          <a:pt x="6065" y="722994"/>
                          <a:pt x="11761" y="689437"/>
                        </a:cubicBezTo>
                        <a:cubicBezTo>
                          <a:pt x="18190" y="656842"/>
                          <a:pt x="27753" y="624943"/>
                          <a:pt x="40336" y="594187"/>
                        </a:cubicBezTo>
                        <a:cubicBezTo>
                          <a:pt x="65958" y="529703"/>
                          <a:pt x="96248" y="466743"/>
                          <a:pt x="125108" y="403687"/>
                        </a:cubicBezTo>
                        <a:cubicBezTo>
                          <a:pt x="153969" y="340632"/>
                          <a:pt x="184354" y="276147"/>
                          <a:pt x="215215" y="213187"/>
                        </a:cubicBezTo>
                        <a:cubicBezTo>
                          <a:pt x="232550" y="177687"/>
                          <a:pt x="250010" y="142226"/>
                          <a:pt x="267603" y="106793"/>
                        </a:cubicBezTo>
                        <a:cubicBezTo>
                          <a:pt x="285414" y="70979"/>
                          <a:pt x="304560" y="35832"/>
                          <a:pt x="323228" y="494"/>
                        </a:cubicBezTo>
                        <a:cubicBezTo>
                          <a:pt x="323638" y="-49"/>
                          <a:pt x="324419" y="-163"/>
                          <a:pt x="324962" y="246"/>
                        </a:cubicBezTo>
                        <a:cubicBezTo>
                          <a:pt x="325362" y="541"/>
                          <a:pt x="325543" y="1056"/>
                          <a:pt x="325419" y="1542"/>
                        </a:cubicBezTo>
                        <a:cubicBezTo>
                          <a:pt x="295796" y="65359"/>
                          <a:pt x="266460" y="129272"/>
                          <a:pt x="236741" y="192994"/>
                        </a:cubicBezTo>
                        <a:cubicBezTo>
                          <a:pt x="207023" y="256716"/>
                          <a:pt x="177972" y="320724"/>
                          <a:pt x="148730" y="384732"/>
                        </a:cubicBezTo>
                        <a:cubicBezTo>
                          <a:pt x="119489" y="448740"/>
                          <a:pt x="91580" y="510653"/>
                          <a:pt x="64339" y="574280"/>
                        </a:cubicBezTo>
                        <a:cubicBezTo>
                          <a:pt x="50851" y="604598"/>
                          <a:pt x="39802" y="635935"/>
                          <a:pt x="31287" y="668006"/>
                        </a:cubicBezTo>
                        <a:cubicBezTo>
                          <a:pt x="23610" y="701134"/>
                          <a:pt x="19048" y="734900"/>
                          <a:pt x="17666" y="768876"/>
                        </a:cubicBezTo>
                        <a:cubicBezTo>
                          <a:pt x="13190" y="847933"/>
                          <a:pt x="10999" y="927372"/>
                          <a:pt x="3284" y="1006239"/>
                        </a:cubicBezTo>
                        <a:cubicBezTo>
                          <a:pt x="3284" y="1007191"/>
                          <a:pt x="1569" y="1007096"/>
                          <a:pt x="1474" y="1006239"/>
                        </a:cubicBezTo>
                        <a:cubicBezTo>
                          <a:pt x="-1098" y="934325"/>
                          <a:pt x="45" y="862411"/>
                          <a:pt x="2236" y="790973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1" name="Google Shape;451;p24"/>
                  <p:cNvSpPr/>
                  <p:nvPr/>
                </p:nvSpPr>
                <p:spPr>
                  <a:xfrm>
                    <a:off x="-2627565" y="5057516"/>
                    <a:ext cx="405449" cy="10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449" h="10245" extrusionOk="0">
                        <a:moveTo>
                          <a:pt x="767" y="6448"/>
                        </a:moveTo>
                        <a:cubicBezTo>
                          <a:pt x="27723" y="2924"/>
                          <a:pt x="232892" y="-4125"/>
                          <a:pt x="404627" y="3209"/>
                        </a:cubicBezTo>
                        <a:cubicBezTo>
                          <a:pt x="405770" y="3209"/>
                          <a:pt x="405675" y="4829"/>
                          <a:pt x="404627" y="4924"/>
                        </a:cubicBezTo>
                        <a:cubicBezTo>
                          <a:pt x="348716" y="9877"/>
                          <a:pt x="32581" y="12068"/>
                          <a:pt x="1053" y="8448"/>
                        </a:cubicBezTo>
                        <a:cubicBezTo>
                          <a:pt x="-90" y="8258"/>
                          <a:pt x="-471" y="6543"/>
                          <a:pt x="767" y="6448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2" name="Google Shape;452;p24"/>
                  <p:cNvSpPr/>
                  <p:nvPr/>
                </p:nvSpPr>
                <p:spPr>
                  <a:xfrm>
                    <a:off x="-2418151" y="3295542"/>
                    <a:ext cx="149061" cy="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061" h="53259" extrusionOk="0">
                        <a:moveTo>
                          <a:pt x="3284" y="10"/>
                        </a:moveTo>
                        <a:cubicBezTo>
                          <a:pt x="52919" y="12478"/>
                          <a:pt x="101363" y="29280"/>
                          <a:pt x="148064" y="50206"/>
                        </a:cubicBezTo>
                        <a:cubicBezTo>
                          <a:pt x="149874" y="50969"/>
                          <a:pt x="149017" y="53826"/>
                          <a:pt x="147112" y="53159"/>
                        </a:cubicBezTo>
                        <a:cubicBezTo>
                          <a:pt x="98439" y="37919"/>
                          <a:pt x="49004" y="23632"/>
                          <a:pt x="1284" y="5534"/>
                        </a:cubicBezTo>
                        <a:cubicBezTo>
                          <a:pt x="-87" y="4563"/>
                          <a:pt x="-411" y="2658"/>
                          <a:pt x="560" y="1286"/>
                        </a:cubicBezTo>
                        <a:cubicBezTo>
                          <a:pt x="1179" y="410"/>
                          <a:pt x="2218" y="-76"/>
                          <a:pt x="3284" y="10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3" name="Google Shape;453;p24"/>
                  <p:cNvSpPr/>
                  <p:nvPr/>
                </p:nvSpPr>
                <p:spPr>
                  <a:xfrm>
                    <a:off x="-2461349" y="2971607"/>
                    <a:ext cx="124095" cy="3103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095" h="310333" extrusionOk="0">
                        <a:moveTo>
                          <a:pt x="0" y="6382"/>
                        </a:moveTo>
                        <a:cubicBezTo>
                          <a:pt x="0" y="4763"/>
                          <a:pt x="2762" y="4096"/>
                          <a:pt x="2953" y="5810"/>
                        </a:cubicBezTo>
                        <a:cubicBezTo>
                          <a:pt x="8268" y="57798"/>
                          <a:pt x="16183" y="109490"/>
                          <a:pt x="26670" y="160687"/>
                        </a:cubicBezTo>
                        <a:cubicBezTo>
                          <a:pt x="31337" y="184404"/>
                          <a:pt x="64198" y="314992"/>
                          <a:pt x="104775" y="301085"/>
                        </a:cubicBezTo>
                        <a:cubicBezTo>
                          <a:pt x="111633" y="298704"/>
                          <a:pt x="114300" y="291560"/>
                          <a:pt x="114300" y="280892"/>
                        </a:cubicBezTo>
                        <a:cubicBezTo>
                          <a:pt x="112747" y="267195"/>
                          <a:pt x="109547" y="253727"/>
                          <a:pt x="104775" y="240792"/>
                        </a:cubicBezTo>
                        <a:cubicBezTo>
                          <a:pt x="97346" y="213550"/>
                          <a:pt x="90773" y="186119"/>
                          <a:pt x="85725" y="158305"/>
                        </a:cubicBezTo>
                        <a:cubicBezTo>
                          <a:pt x="75524" y="106623"/>
                          <a:pt x="70704" y="54016"/>
                          <a:pt x="71342" y="1333"/>
                        </a:cubicBezTo>
                        <a:cubicBezTo>
                          <a:pt x="71342" y="600"/>
                          <a:pt x="71942" y="0"/>
                          <a:pt x="72676" y="0"/>
                        </a:cubicBezTo>
                        <a:cubicBezTo>
                          <a:pt x="73409" y="0"/>
                          <a:pt x="74009" y="600"/>
                          <a:pt x="74009" y="1333"/>
                        </a:cubicBezTo>
                        <a:cubicBezTo>
                          <a:pt x="80181" y="73866"/>
                          <a:pt x="91830" y="145828"/>
                          <a:pt x="108871" y="216599"/>
                        </a:cubicBezTo>
                        <a:cubicBezTo>
                          <a:pt x="117634" y="250508"/>
                          <a:pt x="140303" y="300609"/>
                          <a:pt x="104775" y="309658"/>
                        </a:cubicBezTo>
                        <a:cubicBezTo>
                          <a:pt x="69247" y="318707"/>
                          <a:pt x="35909" y="234315"/>
                          <a:pt x="28575" y="210979"/>
                        </a:cubicBezTo>
                        <a:cubicBezTo>
                          <a:pt x="10258" y="144304"/>
                          <a:pt x="657" y="75524"/>
                          <a:pt x="0" y="6382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4" name="Google Shape;454;p24"/>
                  <p:cNvSpPr/>
                  <p:nvPr/>
                </p:nvSpPr>
                <p:spPr>
                  <a:xfrm>
                    <a:off x="-2366409" y="3273833"/>
                    <a:ext cx="27171" cy="526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71" h="52628" extrusionOk="0">
                        <a:moveTo>
                          <a:pt x="8788" y="2479"/>
                        </a:moveTo>
                        <a:cubicBezTo>
                          <a:pt x="13408" y="11071"/>
                          <a:pt x="17485" y="19948"/>
                          <a:pt x="20980" y="29054"/>
                        </a:cubicBezTo>
                        <a:cubicBezTo>
                          <a:pt x="24428" y="35997"/>
                          <a:pt x="26524" y="43522"/>
                          <a:pt x="27172" y="51247"/>
                        </a:cubicBezTo>
                        <a:cubicBezTo>
                          <a:pt x="27172" y="52676"/>
                          <a:pt x="25266" y="53057"/>
                          <a:pt x="24409" y="52104"/>
                        </a:cubicBezTo>
                        <a:cubicBezTo>
                          <a:pt x="19371" y="45789"/>
                          <a:pt x="15351" y="38712"/>
                          <a:pt x="12503" y="31149"/>
                        </a:cubicBezTo>
                        <a:cubicBezTo>
                          <a:pt x="8407" y="22958"/>
                          <a:pt x="4216" y="14862"/>
                          <a:pt x="406" y="6575"/>
                        </a:cubicBezTo>
                        <a:cubicBezTo>
                          <a:pt x="-642" y="4222"/>
                          <a:pt x="406" y="1460"/>
                          <a:pt x="2759" y="412"/>
                        </a:cubicBezTo>
                        <a:cubicBezTo>
                          <a:pt x="4997" y="-598"/>
                          <a:pt x="7636" y="307"/>
                          <a:pt x="8788" y="2479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5" name="Google Shape;455;p24"/>
                  <p:cNvSpPr/>
                  <p:nvPr/>
                </p:nvSpPr>
                <p:spPr>
                  <a:xfrm>
                    <a:off x="-2283444" y="3006571"/>
                    <a:ext cx="345970" cy="1993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970" h="1993756" extrusionOk="0">
                        <a:moveTo>
                          <a:pt x="3071" y="1218717"/>
                        </a:moveTo>
                        <a:cubicBezTo>
                          <a:pt x="689" y="1152899"/>
                          <a:pt x="-6454" y="1083843"/>
                          <a:pt x="14977" y="1020216"/>
                        </a:cubicBezTo>
                        <a:cubicBezTo>
                          <a:pt x="26778" y="989155"/>
                          <a:pt x="40913" y="959037"/>
                          <a:pt x="57268" y="930109"/>
                        </a:cubicBezTo>
                        <a:cubicBezTo>
                          <a:pt x="73270" y="899181"/>
                          <a:pt x="89148" y="868073"/>
                          <a:pt x="104893" y="836764"/>
                        </a:cubicBezTo>
                        <a:cubicBezTo>
                          <a:pt x="166805" y="711796"/>
                          <a:pt x="225098" y="584733"/>
                          <a:pt x="277200" y="455764"/>
                        </a:cubicBezTo>
                        <a:cubicBezTo>
                          <a:pt x="302251" y="393375"/>
                          <a:pt x="324825" y="329463"/>
                          <a:pt x="333683" y="262597"/>
                        </a:cubicBezTo>
                        <a:cubicBezTo>
                          <a:pt x="341875" y="192341"/>
                          <a:pt x="337484" y="121189"/>
                          <a:pt x="320729" y="52476"/>
                        </a:cubicBezTo>
                        <a:cubicBezTo>
                          <a:pt x="316824" y="35331"/>
                          <a:pt x="312633" y="18281"/>
                          <a:pt x="307966" y="1326"/>
                        </a:cubicBezTo>
                        <a:cubicBezTo>
                          <a:pt x="307966" y="88"/>
                          <a:pt x="309490" y="-579"/>
                          <a:pt x="309871" y="660"/>
                        </a:cubicBezTo>
                        <a:cubicBezTo>
                          <a:pt x="331788" y="65334"/>
                          <a:pt x="343951" y="132905"/>
                          <a:pt x="345971" y="201161"/>
                        </a:cubicBezTo>
                        <a:cubicBezTo>
                          <a:pt x="345571" y="266741"/>
                          <a:pt x="333769" y="331749"/>
                          <a:pt x="311109" y="393280"/>
                        </a:cubicBezTo>
                        <a:cubicBezTo>
                          <a:pt x="288916" y="457860"/>
                          <a:pt x="261103" y="520725"/>
                          <a:pt x="233766" y="583304"/>
                        </a:cubicBezTo>
                        <a:cubicBezTo>
                          <a:pt x="205572" y="647883"/>
                          <a:pt x="176235" y="711920"/>
                          <a:pt x="145755" y="775423"/>
                        </a:cubicBezTo>
                        <a:cubicBezTo>
                          <a:pt x="115465" y="838574"/>
                          <a:pt x="83176" y="900677"/>
                          <a:pt x="51172" y="962970"/>
                        </a:cubicBezTo>
                        <a:cubicBezTo>
                          <a:pt x="34627" y="992574"/>
                          <a:pt x="22616" y="1024483"/>
                          <a:pt x="15548" y="1057649"/>
                        </a:cubicBezTo>
                        <a:cubicBezTo>
                          <a:pt x="10662" y="1091967"/>
                          <a:pt x="9386" y="1126696"/>
                          <a:pt x="11738" y="1161281"/>
                        </a:cubicBezTo>
                        <a:cubicBezTo>
                          <a:pt x="17263" y="1307014"/>
                          <a:pt x="29836" y="1791836"/>
                          <a:pt x="31646" y="1937092"/>
                        </a:cubicBezTo>
                        <a:cubicBezTo>
                          <a:pt x="31646" y="1955571"/>
                          <a:pt x="32122" y="1973954"/>
                          <a:pt x="32312" y="1992433"/>
                        </a:cubicBezTo>
                        <a:cubicBezTo>
                          <a:pt x="32312" y="1994052"/>
                          <a:pt x="29836" y="1994337"/>
                          <a:pt x="29740" y="1992433"/>
                        </a:cubicBezTo>
                        <a:cubicBezTo>
                          <a:pt x="20406" y="1847652"/>
                          <a:pt x="8595" y="1363973"/>
                          <a:pt x="3071" y="1218717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6" name="Google Shape;456;p24"/>
                  <p:cNvSpPr/>
                  <p:nvPr/>
                </p:nvSpPr>
                <p:spPr>
                  <a:xfrm>
                    <a:off x="-2177241" y="3020835"/>
                    <a:ext cx="174345" cy="2133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345" h="213323" extrusionOk="0">
                        <a:moveTo>
                          <a:pt x="1071" y="683"/>
                        </a:moveTo>
                        <a:cubicBezTo>
                          <a:pt x="1071" y="-365"/>
                          <a:pt x="2690" y="-79"/>
                          <a:pt x="2785" y="683"/>
                        </a:cubicBezTo>
                        <a:cubicBezTo>
                          <a:pt x="8310" y="40783"/>
                          <a:pt x="11358" y="82407"/>
                          <a:pt x="30789" y="118793"/>
                        </a:cubicBezTo>
                        <a:cubicBezTo>
                          <a:pt x="48505" y="152130"/>
                          <a:pt x="79462" y="173657"/>
                          <a:pt x="113275" y="188706"/>
                        </a:cubicBezTo>
                        <a:cubicBezTo>
                          <a:pt x="132906" y="197145"/>
                          <a:pt x="152975" y="204556"/>
                          <a:pt x="173378" y="210900"/>
                        </a:cubicBezTo>
                        <a:cubicBezTo>
                          <a:pt x="174807" y="211376"/>
                          <a:pt x="174521" y="213662"/>
                          <a:pt x="173378" y="213281"/>
                        </a:cubicBezTo>
                        <a:cubicBezTo>
                          <a:pt x="135278" y="205375"/>
                          <a:pt x="96130" y="196422"/>
                          <a:pt x="62793" y="175181"/>
                        </a:cubicBezTo>
                        <a:cubicBezTo>
                          <a:pt x="27169" y="152130"/>
                          <a:pt x="8881" y="115269"/>
                          <a:pt x="2976" y="74025"/>
                        </a:cubicBezTo>
                        <a:cubicBezTo>
                          <a:pt x="-196" y="49708"/>
                          <a:pt x="-834" y="25134"/>
                          <a:pt x="1071" y="683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" name="Google Shape;457;p24"/>
                  <p:cNvSpPr/>
                  <p:nvPr/>
                </p:nvSpPr>
                <p:spPr>
                  <a:xfrm>
                    <a:off x="-3298514" y="2348619"/>
                    <a:ext cx="744440" cy="6888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440" h="688846" extrusionOk="0">
                        <a:moveTo>
                          <a:pt x="738773" y="143690"/>
                        </a:moveTo>
                        <a:cubicBezTo>
                          <a:pt x="698006" y="353240"/>
                          <a:pt x="561703" y="646801"/>
                          <a:pt x="480169" y="668422"/>
                        </a:cubicBezTo>
                        <a:cubicBezTo>
                          <a:pt x="441402" y="678805"/>
                          <a:pt x="374251" y="705570"/>
                          <a:pt x="311957" y="673756"/>
                        </a:cubicBezTo>
                        <a:cubicBezTo>
                          <a:pt x="175940" y="604319"/>
                          <a:pt x="65355" y="472969"/>
                          <a:pt x="3347" y="411057"/>
                        </a:cubicBezTo>
                        <a:cubicBezTo>
                          <a:pt x="-25228" y="382958"/>
                          <a:pt x="137555" y="173884"/>
                          <a:pt x="172607" y="197983"/>
                        </a:cubicBezTo>
                        <a:cubicBezTo>
                          <a:pt x="254807" y="254371"/>
                          <a:pt x="365012" y="377719"/>
                          <a:pt x="376061" y="374005"/>
                        </a:cubicBezTo>
                        <a:cubicBezTo>
                          <a:pt x="417113" y="360289"/>
                          <a:pt x="543605" y="180552"/>
                          <a:pt x="636569" y="57870"/>
                        </a:cubicBezTo>
                        <a:cubicBezTo>
                          <a:pt x="740678" y="-79576"/>
                          <a:pt x="755060" y="60156"/>
                          <a:pt x="738773" y="143690"/>
                        </a:cubicBezTo>
                        <a:close/>
                      </a:path>
                    </a:pathLst>
                  </a:custGeom>
                  <a:solidFill>
                    <a:srgbClr val="D3766A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8" name="Google Shape;458;p24"/>
                  <p:cNvSpPr/>
                  <p:nvPr/>
                </p:nvSpPr>
                <p:spPr>
                  <a:xfrm>
                    <a:off x="-3530142" y="2348952"/>
                    <a:ext cx="458336" cy="438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336" h="438440" extrusionOk="0">
                        <a:moveTo>
                          <a:pt x="276694" y="438441"/>
                        </a:moveTo>
                        <a:cubicBezTo>
                          <a:pt x="247548" y="422058"/>
                          <a:pt x="120675" y="334999"/>
                          <a:pt x="90766" y="302900"/>
                        </a:cubicBezTo>
                        <a:cubicBezTo>
                          <a:pt x="60858" y="270801"/>
                          <a:pt x="-18390" y="172217"/>
                          <a:pt x="3898" y="146785"/>
                        </a:cubicBezTo>
                        <a:cubicBezTo>
                          <a:pt x="26187" y="121354"/>
                          <a:pt x="51523" y="148405"/>
                          <a:pt x="51523" y="148405"/>
                        </a:cubicBezTo>
                        <a:cubicBezTo>
                          <a:pt x="51523" y="148405"/>
                          <a:pt x="24663" y="101446"/>
                          <a:pt x="49428" y="78015"/>
                        </a:cubicBezTo>
                        <a:cubicBezTo>
                          <a:pt x="74193" y="54583"/>
                          <a:pt x="112483" y="97827"/>
                          <a:pt x="112483" y="97827"/>
                        </a:cubicBezTo>
                        <a:cubicBezTo>
                          <a:pt x="112483" y="97827"/>
                          <a:pt x="88385" y="47535"/>
                          <a:pt x="114674" y="25913"/>
                        </a:cubicBezTo>
                        <a:cubicBezTo>
                          <a:pt x="140963" y="4291"/>
                          <a:pt x="172300" y="54488"/>
                          <a:pt x="172300" y="54488"/>
                        </a:cubicBezTo>
                        <a:cubicBezTo>
                          <a:pt x="172300" y="54488"/>
                          <a:pt x="148107" y="9625"/>
                          <a:pt x="177349" y="862"/>
                        </a:cubicBezTo>
                        <a:cubicBezTo>
                          <a:pt x="212496" y="-9615"/>
                          <a:pt x="247738" y="78205"/>
                          <a:pt x="283457" y="111162"/>
                        </a:cubicBezTo>
                        <a:cubicBezTo>
                          <a:pt x="291553" y="118687"/>
                          <a:pt x="458336" y="251275"/>
                          <a:pt x="458336" y="251275"/>
                        </a:cubicBezTo>
                        <a:close/>
                      </a:path>
                    </a:pathLst>
                  </a:custGeom>
                  <a:solidFill>
                    <a:srgbClr val="D3766A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" name="Google Shape;459;p24"/>
                  <p:cNvSpPr/>
                  <p:nvPr/>
                </p:nvSpPr>
                <p:spPr>
                  <a:xfrm>
                    <a:off x="-3363786" y="2397047"/>
                    <a:ext cx="108042" cy="132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042" h="132161" extrusionOk="0">
                        <a:moveTo>
                          <a:pt x="3278" y="1917"/>
                        </a:moveTo>
                        <a:cubicBezTo>
                          <a:pt x="29376" y="66401"/>
                          <a:pt x="51951" y="90118"/>
                          <a:pt x="107482" y="130123"/>
                        </a:cubicBezTo>
                        <a:cubicBezTo>
                          <a:pt x="108005" y="130409"/>
                          <a:pt x="108196" y="131076"/>
                          <a:pt x="107910" y="131600"/>
                        </a:cubicBezTo>
                        <a:cubicBezTo>
                          <a:pt x="107624" y="132124"/>
                          <a:pt x="106957" y="132314"/>
                          <a:pt x="106434" y="132029"/>
                        </a:cubicBezTo>
                        <a:cubicBezTo>
                          <a:pt x="48426" y="97738"/>
                          <a:pt x="15851" y="72116"/>
                          <a:pt x="135" y="2965"/>
                        </a:cubicBezTo>
                        <a:cubicBezTo>
                          <a:pt x="-627" y="-369"/>
                          <a:pt x="2040" y="-1131"/>
                          <a:pt x="3278" y="1917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" name="Google Shape;460;p24"/>
                  <p:cNvSpPr/>
                  <p:nvPr/>
                </p:nvSpPr>
                <p:spPr>
                  <a:xfrm>
                    <a:off x="-3422763" y="2440188"/>
                    <a:ext cx="115807" cy="1397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807" h="139788" extrusionOk="0">
                        <a:moveTo>
                          <a:pt x="3199" y="1448"/>
                        </a:moveTo>
                        <a:cubicBezTo>
                          <a:pt x="36156" y="66027"/>
                          <a:pt x="60349" y="92031"/>
                          <a:pt x="115499" y="138227"/>
                        </a:cubicBezTo>
                        <a:cubicBezTo>
                          <a:pt x="116261" y="138798"/>
                          <a:pt x="115499" y="140227"/>
                          <a:pt x="114451" y="139656"/>
                        </a:cubicBezTo>
                        <a:cubicBezTo>
                          <a:pt x="56539" y="98889"/>
                          <a:pt x="24631" y="72504"/>
                          <a:pt x="151" y="3543"/>
                        </a:cubicBezTo>
                        <a:cubicBezTo>
                          <a:pt x="-611" y="495"/>
                          <a:pt x="1675" y="-1505"/>
                          <a:pt x="3199" y="1448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" name="Google Shape;461;p24"/>
                  <p:cNvSpPr/>
                  <p:nvPr/>
                </p:nvSpPr>
                <p:spPr>
                  <a:xfrm>
                    <a:off x="-3478153" y="2497329"/>
                    <a:ext cx="124004" cy="1326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004" h="132663" extrusionOk="0">
                        <a:moveTo>
                          <a:pt x="2582" y="2504"/>
                        </a:moveTo>
                        <a:cubicBezTo>
                          <a:pt x="38968" y="62798"/>
                          <a:pt x="64304" y="92420"/>
                          <a:pt x="123550" y="130330"/>
                        </a:cubicBezTo>
                        <a:cubicBezTo>
                          <a:pt x="124102" y="130815"/>
                          <a:pt x="124159" y="131663"/>
                          <a:pt x="123674" y="132216"/>
                        </a:cubicBezTo>
                        <a:cubicBezTo>
                          <a:pt x="123331" y="132597"/>
                          <a:pt x="122807" y="132749"/>
                          <a:pt x="122312" y="132616"/>
                        </a:cubicBezTo>
                        <a:cubicBezTo>
                          <a:pt x="58113" y="99755"/>
                          <a:pt x="26204" y="63083"/>
                          <a:pt x="868" y="3838"/>
                        </a:cubicBezTo>
                        <a:cubicBezTo>
                          <a:pt x="-942" y="-448"/>
                          <a:pt x="296" y="-1496"/>
                          <a:pt x="2582" y="2504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" name="Google Shape;462;p24"/>
                  <p:cNvSpPr/>
                  <p:nvPr/>
                </p:nvSpPr>
                <p:spPr>
                  <a:xfrm rot="-10283061">
                    <a:off x="-3899464" y="2160676"/>
                    <a:ext cx="701569" cy="701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1569" h="701569" extrusionOk="0">
                        <a:moveTo>
                          <a:pt x="-1" y="0"/>
                        </a:moveTo>
                        <a:lnTo>
                          <a:pt x="701569" y="0"/>
                        </a:lnTo>
                        <a:lnTo>
                          <a:pt x="701569" y="701570"/>
                        </a:lnTo>
                        <a:lnTo>
                          <a:pt x="-1" y="70157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3" name="Google Shape;463;p24"/>
                  <p:cNvSpPr/>
                  <p:nvPr/>
                </p:nvSpPr>
                <p:spPr>
                  <a:xfrm rot="-10277401">
                    <a:off x="-3852412" y="2200882"/>
                    <a:ext cx="618267" cy="6182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267" h="618267" extrusionOk="0">
                        <a:moveTo>
                          <a:pt x="0" y="0"/>
                        </a:moveTo>
                        <a:lnTo>
                          <a:pt x="618267" y="0"/>
                        </a:lnTo>
                        <a:lnTo>
                          <a:pt x="618267" y="618267"/>
                        </a:lnTo>
                        <a:lnTo>
                          <a:pt x="0" y="618267"/>
                        </a:lnTo>
                        <a:close/>
                      </a:path>
                    </a:pathLst>
                  </a:custGeom>
                  <a:solidFill>
                    <a:srgbClr val="90CAF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4" name="Google Shape;464;p24"/>
                  <p:cNvSpPr/>
                  <p:nvPr/>
                </p:nvSpPr>
                <p:spPr>
                  <a:xfrm>
                    <a:off x="-3729589" y="2280704"/>
                    <a:ext cx="116616" cy="116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616" h="116604" extrusionOk="0">
                        <a:moveTo>
                          <a:pt x="3606" y="38154"/>
                        </a:moveTo>
                        <a:cubicBezTo>
                          <a:pt x="-7519" y="68368"/>
                          <a:pt x="7959" y="101877"/>
                          <a:pt x="38172" y="113002"/>
                        </a:cubicBezTo>
                        <a:cubicBezTo>
                          <a:pt x="68386" y="124118"/>
                          <a:pt x="101895" y="108649"/>
                          <a:pt x="113010" y="78436"/>
                        </a:cubicBezTo>
                        <a:cubicBezTo>
                          <a:pt x="124136" y="48222"/>
                          <a:pt x="108657" y="14713"/>
                          <a:pt x="78454" y="3588"/>
                        </a:cubicBezTo>
                        <a:cubicBezTo>
                          <a:pt x="71205" y="921"/>
                          <a:pt x="63509" y="-279"/>
                          <a:pt x="55803" y="54"/>
                        </a:cubicBezTo>
                        <a:cubicBezTo>
                          <a:pt x="32334" y="1112"/>
                          <a:pt x="11769" y="16123"/>
                          <a:pt x="3606" y="38154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9803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5" name="Google Shape;465;p24"/>
                  <p:cNvSpPr/>
                  <p:nvPr/>
                </p:nvSpPr>
                <p:spPr>
                  <a:xfrm>
                    <a:off x="-3701980" y="2422300"/>
                    <a:ext cx="441674" cy="28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674" h="281463" extrusionOk="0">
                        <a:moveTo>
                          <a:pt x="0" y="213836"/>
                        </a:moveTo>
                        <a:lnTo>
                          <a:pt x="441674" y="281464"/>
                        </a:lnTo>
                        <a:lnTo>
                          <a:pt x="258794" y="0"/>
                        </a:lnTo>
                        <a:lnTo>
                          <a:pt x="0" y="213836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9803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6" name="Google Shape;466;p24"/>
                  <p:cNvSpPr/>
                  <p:nvPr/>
                </p:nvSpPr>
                <p:spPr>
                  <a:xfrm>
                    <a:off x="-3871429" y="2476878"/>
                    <a:ext cx="364616" cy="189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4616" h="189166" extrusionOk="0">
                        <a:moveTo>
                          <a:pt x="0" y="133350"/>
                        </a:moveTo>
                        <a:lnTo>
                          <a:pt x="364617" y="189167"/>
                        </a:lnTo>
                        <a:lnTo>
                          <a:pt x="206978" y="0"/>
                        </a:lnTo>
                        <a:lnTo>
                          <a:pt x="0" y="133350"/>
                        </a:lnTo>
                        <a:close/>
                      </a:path>
                    </a:pathLst>
                  </a:custGeom>
                  <a:solidFill>
                    <a:srgbClr val="90CAF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" name="Google Shape;467;p24"/>
                  <p:cNvSpPr/>
                  <p:nvPr/>
                </p:nvSpPr>
                <p:spPr>
                  <a:xfrm>
                    <a:off x="-3871429" y="2476878"/>
                    <a:ext cx="364616" cy="189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4616" h="189166" extrusionOk="0">
                        <a:moveTo>
                          <a:pt x="0" y="133350"/>
                        </a:moveTo>
                        <a:lnTo>
                          <a:pt x="364617" y="189167"/>
                        </a:lnTo>
                        <a:lnTo>
                          <a:pt x="206978" y="0"/>
                        </a:lnTo>
                        <a:lnTo>
                          <a:pt x="0" y="1333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8" name="Google Shape;468;p24"/>
                  <p:cNvSpPr/>
                  <p:nvPr/>
                </p:nvSpPr>
                <p:spPr>
                  <a:xfrm rot="522599">
                    <a:off x="-3887157" y="2656147"/>
                    <a:ext cx="618267" cy="1604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267" h="160496" extrusionOk="0">
                        <a:moveTo>
                          <a:pt x="0" y="0"/>
                        </a:moveTo>
                        <a:lnTo>
                          <a:pt x="618267" y="0"/>
                        </a:lnTo>
                        <a:lnTo>
                          <a:pt x="618267" y="160496"/>
                        </a:lnTo>
                        <a:lnTo>
                          <a:pt x="0" y="160496"/>
                        </a:lnTo>
                        <a:close/>
                      </a:path>
                    </a:pathLst>
                  </a:custGeom>
                  <a:solidFill>
                    <a:srgbClr val="90CAF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9" name="Google Shape;469;p24"/>
                  <p:cNvSpPr/>
                  <p:nvPr/>
                </p:nvSpPr>
                <p:spPr>
                  <a:xfrm rot="522599">
                    <a:off x="-3887157" y="2656147"/>
                    <a:ext cx="618267" cy="1604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267" h="160496" extrusionOk="0">
                        <a:moveTo>
                          <a:pt x="0" y="0"/>
                        </a:moveTo>
                        <a:lnTo>
                          <a:pt x="618267" y="0"/>
                        </a:lnTo>
                        <a:lnTo>
                          <a:pt x="618267" y="160496"/>
                        </a:lnTo>
                        <a:lnTo>
                          <a:pt x="0" y="160496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0" name="Google Shape;470;p24"/>
                  <p:cNvSpPr/>
                  <p:nvPr/>
                </p:nvSpPr>
                <p:spPr>
                  <a:xfrm>
                    <a:off x="-3282891" y="2425470"/>
                    <a:ext cx="208798" cy="2482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798" h="248290" extrusionOk="0">
                        <a:moveTo>
                          <a:pt x="208799" y="174471"/>
                        </a:moveTo>
                        <a:cubicBezTo>
                          <a:pt x="208799" y="174471"/>
                          <a:pt x="194035" y="79221"/>
                          <a:pt x="169461" y="47884"/>
                        </a:cubicBezTo>
                        <a:cubicBezTo>
                          <a:pt x="144886" y="16547"/>
                          <a:pt x="70401" y="3117"/>
                          <a:pt x="34110" y="259"/>
                        </a:cubicBezTo>
                        <a:cubicBezTo>
                          <a:pt x="-10752" y="-3456"/>
                          <a:pt x="-3990" y="33692"/>
                          <a:pt x="12774" y="51599"/>
                        </a:cubicBezTo>
                        <a:cubicBezTo>
                          <a:pt x="40683" y="81984"/>
                          <a:pt x="96118" y="102462"/>
                          <a:pt x="99071" y="102558"/>
                        </a:cubicBezTo>
                        <a:cubicBezTo>
                          <a:pt x="99071" y="102558"/>
                          <a:pt x="42588" y="178758"/>
                          <a:pt x="87641" y="248290"/>
                        </a:cubicBezTo>
                        <a:close/>
                      </a:path>
                    </a:pathLst>
                  </a:custGeom>
                  <a:solidFill>
                    <a:srgbClr val="D3766A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1" name="Google Shape;471;p24"/>
                  <p:cNvSpPr/>
                  <p:nvPr/>
                </p:nvSpPr>
                <p:spPr>
                  <a:xfrm>
                    <a:off x="-3285128" y="2422698"/>
                    <a:ext cx="107118" cy="217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18" h="217724" extrusionOk="0">
                        <a:moveTo>
                          <a:pt x="107119" y="15794"/>
                        </a:moveTo>
                        <a:cubicBezTo>
                          <a:pt x="88069" y="12080"/>
                          <a:pt x="13107" y="-7923"/>
                          <a:pt x="6915" y="17223"/>
                        </a:cubicBezTo>
                        <a:cubicBezTo>
                          <a:pt x="1105" y="44179"/>
                          <a:pt x="24441" y="63515"/>
                          <a:pt x="45778" y="75421"/>
                        </a:cubicBezTo>
                        <a:cubicBezTo>
                          <a:pt x="65066" y="86565"/>
                          <a:pt x="85230" y="96119"/>
                          <a:pt x="106071" y="103996"/>
                        </a:cubicBezTo>
                        <a:cubicBezTo>
                          <a:pt x="82544" y="136190"/>
                          <a:pt x="67971" y="177529"/>
                          <a:pt x="75496" y="217724"/>
                        </a:cubicBezTo>
                        <a:cubicBezTo>
                          <a:pt x="64161" y="178767"/>
                          <a:pt x="76639" y="136476"/>
                          <a:pt x="98832" y="103424"/>
                        </a:cubicBezTo>
                        <a:lnTo>
                          <a:pt x="100165" y="108187"/>
                        </a:lnTo>
                        <a:cubicBezTo>
                          <a:pt x="70733" y="96280"/>
                          <a:pt x="39586" y="84660"/>
                          <a:pt x="16155" y="62086"/>
                        </a:cubicBezTo>
                        <a:cubicBezTo>
                          <a:pt x="3391" y="50503"/>
                          <a:pt x="-2390" y="33092"/>
                          <a:pt x="915" y="16175"/>
                        </a:cubicBezTo>
                        <a:cubicBezTo>
                          <a:pt x="8439" y="-16400"/>
                          <a:pt x="85402" y="9127"/>
                          <a:pt x="107119" y="16175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2" name="Google Shape;472;p24"/>
                  <p:cNvSpPr/>
                  <p:nvPr/>
                </p:nvSpPr>
                <p:spPr>
                  <a:xfrm>
                    <a:off x="-3235636" y="2339298"/>
                    <a:ext cx="686811" cy="701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6811" h="701219" extrusionOk="0">
                        <a:moveTo>
                          <a:pt x="176403" y="251785"/>
                        </a:moveTo>
                        <a:lnTo>
                          <a:pt x="0" y="510484"/>
                        </a:lnTo>
                        <a:cubicBezTo>
                          <a:pt x="0" y="510484"/>
                          <a:pt x="200025" y="698413"/>
                          <a:pt x="303181" y="700984"/>
                        </a:cubicBezTo>
                        <a:cubicBezTo>
                          <a:pt x="406337" y="703556"/>
                          <a:pt x="432245" y="684506"/>
                          <a:pt x="456438" y="670981"/>
                        </a:cubicBezTo>
                        <a:cubicBezTo>
                          <a:pt x="480632" y="657455"/>
                          <a:pt x="623792" y="439999"/>
                          <a:pt x="675513" y="161012"/>
                        </a:cubicBezTo>
                        <a:cubicBezTo>
                          <a:pt x="724376" y="-102640"/>
                          <a:pt x="603790" y="11470"/>
                          <a:pt x="523113" y="123960"/>
                        </a:cubicBezTo>
                        <a:cubicBezTo>
                          <a:pt x="477298" y="188063"/>
                          <a:pt x="322231" y="366562"/>
                          <a:pt x="313563" y="366466"/>
                        </a:cubicBezTo>
                        <a:cubicBezTo>
                          <a:pt x="304895" y="366371"/>
                          <a:pt x="176403" y="251785"/>
                          <a:pt x="176403" y="251785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3" name="Google Shape;473;p24"/>
                  <p:cNvSpPr/>
                  <p:nvPr/>
                </p:nvSpPr>
                <p:spPr>
                  <a:xfrm>
                    <a:off x="-3165341" y="2426015"/>
                    <a:ext cx="564927" cy="596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4927" h="596265" extrusionOk="0">
                        <a:moveTo>
                          <a:pt x="534829" y="200787"/>
                        </a:moveTo>
                        <a:cubicBezTo>
                          <a:pt x="525171" y="204959"/>
                          <a:pt x="516131" y="210445"/>
                          <a:pt x="507968" y="217075"/>
                        </a:cubicBezTo>
                        <a:cubicBezTo>
                          <a:pt x="518408" y="215541"/>
                          <a:pt x="528571" y="212531"/>
                          <a:pt x="538163" y="208121"/>
                        </a:cubicBezTo>
                        <a:cubicBezTo>
                          <a:pt x="547831" y="204016"/>
                          <a:pt x="556841" y="198530"/>
                          <a:pt x="564928" y="191834"/>
                        </a:cubicBezTo>
                        <a:cubicBezTo>
                          <a:pt x="554517" y="193367"/>
                          <a:pt x="544383" y="196377"/>
                          <a:pt x="534829" y="200787"/>
                        </a:cubicBezTo>
                        <a:close/>
                        <a:moveTo>
                          <a:pt x="423005" y="88201"/>
                        </a:moveTo>
                        <a:lnTo>
                          <a:pt x="415957" y="85725"/>
                        </a:lnTo>
                        <a:cubicBezTo>
                          <a:pt x="414242" y="87725"/>
                          <a:pt x="412623" y="89725"/>
                          <a:pt x="411004" y="91821"/>
                        </a:cubicBezTo>
                        <a:cubicBezTo>
                          <a:pt x="414052" y="93278"/>
                          <a:pt x="417224" y="94612"/>
                          <a:pt x="420529" y="95821"/>
                        </a:cubicBezTo>
                        <a:cubicBezTo>
                          <a:pt x="430292" y="99689"/>
                          <a:pt x="440550" y="102156"/>
                          <a:pt x="451009" y="103156"/>
                        </a:cubicBezTo>
                        <a:cubicBezTo>
                          <a:pt x="442436" y="96860"/>
                          <a:pt x="433006" y="91821"/>
                          <a:pt x="423005" y="88201"/>
                        </a:cubicBezTo>
                        <a:close/>
                        <a:moveTo>
                          <a:pt x="193548" y="581311"/>
                        </a:moveTo>
                        <a:cubicBezTo>
                          <a:pt x="183775" y="577339"/>
                          <a:pt x="173479" y="574805"/>
                          <a:pt x="162973" y="573786"/>
                        </a:cubicBezTo>
                        <a:cubicBezTo>
                          <a:pt x="171422" y="580139"/>
                          <a:pt x="180765" y="585206"/>
                          <a:pt x="190690" y="588836"/>
                        </a:cubicBezTo>
                        <a:cubicBezTo>
                          <a:pt x="200482" y="592731"/>
                          <a:pt x="210779" y="595236"/>
                          <a:pt x="221266" y="596265"/>
                        </a:cubicBezTo>
                        <a:cubicBezTo>
                          <a:pt x="212808" y="589940"/>
                          <a:pt x="203473" y="584902"/>
                          <a:pt x="193548" y="581311"/>
                        </a:cubicBezTo>
                        <a:close/>
                        <a:moveTo>
                          <a:pt x="549593" y="27718"/>
                        </a:moveTo>
                        <a:cubicBezTo>
                          <a:pt x="545640" y="37462"/>
                          <a:pt x="543135" y="47730"/>
                          <a:pt x="542163" y="58198"/>
                        </a:cubicBezTo>
                        <a:cubicBezTo>
                          <a:pt x="548478" y="49778"/>
                          <a:pt x="553526" y="40472"/>
                          <a:pt x="557117" y="30575"/>
                        </a:cubicBezTo>
                        <a:cubicBezTo>
                          <a:pt x="561051" y="20793"/>
                          <a:pt x="563556" y="10497"/>
                          <a:pt x="564547" y="0"/>
                        </a:cubicBezTo>
                        <a:cubicBezTo>
                          <a:pt x="558203" y="8439"/>
                          <a:pt x="553165" y="17783"/>
                          <a:pt x="549593" y="27718"/>
                        </a:cubicBezTo>
                        <a:close/>
                        <a:moveTo>
                          <a:pt x="199168" y="394525"/>
                        </a:moveTo>
                        <a:cubicBezTo>
                          <a:pt x="189519" y="398697"/>
                          <a:pt x="180508" y="404212"/>
                          <a:pt x="172403" y="410909"/>
                        </a:cubicBezTo>
                        <a:cubicBezTo>
                          <a:pt x="182813" y="409375"/>
                          <a:pt x="192948" y="406365"/>
                          <a:pt x="202502" y="401955"/>
                        </a:cubicBezTo>
                        <a:cubicBezTo>
                          <a:pt x="212198" y="397821"/>
                          <a:pt x="221247" y="392306"/>
                          <a:pt x="229362" y="385572"/>
                        </a:cubicBezTo>
                        <a:cubicBezTo>
                          <a:pt x="218923" y="387115"/>
                          <a:pt x="208759" y="390134"/>
                          <a:pt x="199168" y="394525"/>
                        </a:cubicBezTo>
                        <a:close/>
                        <a:moveTo>
                          <a:pt x="16288" y="373761"/>
                        </a:moveTo>
                        <a:cubicBezTo>
                          <a:pt x="12135" y="364122"/>
                          <a:pt x="6648" y="355111"/>
                          <a:pt x="0" y="346996"/>
                        </a:cubicBezTo>
                        <a:cubicBezTo>
                          <a:pt x="1534" y="357407"/>
                          <a:pt x="4543" y="367541"/>
                          <a:pt x="8954" y="377095"/>
                        </a:cubicBezTo>
                        <a:cubicBezTo>
                          <a:pt x="13059" y="386791"/>
                          <a:pt x="18545" y="395840"/>
                          <a:pt x="25241" y="403955"/>
                        </a:cubicBezTo>
                        <a:cubicBezTo>
                          <a:pt x="23756" y="393525"/>
                          <a:pt x="20812" y="383362"/>
                          <a:pt x="16478" y="373761"/>
                        </a:cubicBezTo>
                        <a:close/>
                        <a:moveTo>
                          <a:pt x="340138" y="496538"/>
                        </a:moveTo>
                        <a:cubicBezTo>
                          <a:pt x="336004" y="486842"/>
                          <a:pt x="330489" y="477793"/>
                          <a:pt x="323755" y="469678"/>
                        </a:cubicBezTo>
                        <a:cubicBezTo>
                          <a:pt x="325336" y="480079"/>
                          <a:pt x="328355" y="490204"/>
                          <a:pt x="332708" y="499777"/>
                        </a:cubicBezTo>
                        <a:cubicBezTo>
                          <a:pt x="336842" y="509445"/>
                          <a:pt x="342357" y="518465"/>
                          <a:pt x="349091" y="526542"/>
                        </a:cubicBezTo>
                        <a:cubicBezTo>
                          <a:pt x="347682" y="516179"/>
                          <a:pt x="344796" y="506082"/>
                          <a:pt x="340519" y="496538"/>
                        </a:cubicBezTo>
                        <a:close/>
                        <a:moveTo>
                          <a:pt x="324326" y="224885"/>
                        </a:moveTo>
                        <a:cubicBezTo>
                          <a:pt x="321469" y="218246"/>
                          <a:pt x="318030" y="211865"/>
                          <a:pt x="314039" y="205835"/>
                        </a:cubicBezTo>
                        <a:cubicBezTo>
                          <a:pt x="312173" y="203073"/>
                          <a:pt x="310144" y="200435"/>
                          <a:pt x="307943" y="197929"/>
                        </a:cubicBezTo>
                        <a:cubicBezTo>
                          <a:pt x="308429" y="201997"/>
                          <a:pt x="309258" y="206007"/>
                          <a:pt x="310420" y="209931"/>
                        </a:cubicBezTo>
                        <a:cubicBezTo>
                          <a:pt x="312191" y="216094"/>
                          <a:pt x="314354" y="222142"/>
                          <a:pt x="316897" y="228029"/>
                        </a:cubicBezTo>
                        <a:cubicBezTo>
                          <a:pt x="321031" y="237696"/>
                          <a:pt x="326545" y="246716"/>
                          <a:pt x="333280" y="254794"/>
                        </a:cubicBezTo>
                        <a:cubicBezTo>
                          <a:pt x="331861" y="244469"/>
                          <a:pt x="328974" y="234391"/>
                          <a:pt x="324707" y="224885"/>
                        </a:cubicBezTo>
                        <a:close/>
                        <a:moveTo>
                          <a:pt x="64675" y="508349"/>
                        </a:moveTo>
                        <a:cubicBezTo>
                          <a:pt x="61903" y="515379"/>
                          <a:pt x="59798" y="522646"/>
                          <a:pt x="58388" y="530066"/>
                        </a:cubicBezTo>
                        <a:lnTo>
                          <a:pt x="61627" y="532447"/>
                        </a:lnTo>
                        <a:cubicBezTo>
                          <a:pt x="71447" y="516788"/>
                          <a:pt x="77610" y="499101"/>
                          <a:pt x="79629" y="480727"/>
                        </a:cubicBezTo>
                        <a:cubicBezTo>
                          <a:pt x="73447" y="489166"/>
                          <a:pt x="68532" y="498481"/>
                          <a:pt x="65056" y="508349"/>
                        </a:cubicBezTo>
                        <a:close/>
                        <a:moveTo>
                          <a:pt x="121158" y="254794"/>
                        </a:moveTo>
                        <a:cubicBezTo>
                          <a:pt x="117196" y="264538"/>
                          <a:pt x="114662" y="274806"/>
                          <a:pt x="113633" y="285274"/>
                        </a:cubicBezTo>
                        <a:cubicBezTo>
                          <a:pt x="119996" y="276873"/>
                          <a:pt x="125073" y="267557"/>
                          <a:pt x="128683" y="257651"/>
                        </a:cubicBezTo>
                        <a:cubicBezTo>
                          <a:pt x="132579" y="247888"/>
                          <a:pt x="135084" y="237630"/>
                          <a:pt x="136112" y="227171"/>
                        </a:cubicBezTo>
                        <a:cubicBezTo>
                          <a:pt x="129797" y="235591"/>
                          <a:pt x="124749" y="244897"/>
                          <a:pt x="121158" y="254794"/>
                        </a:cubicBezTo>
                        <a:close/>
                        <a:moveTo>
                          <a:pt x="397955" y="351187"/>
                        </a:moveTo>
                        <a:cubicBezTo>
                          <a:pt x="394011" y="360969"/>
                          <a:pt x="391506" y="371265"/>
                          <a:pt x="390525" y="381762"/>
                        </a:cubicBezTo>
                        <a:cubicBezTo>
                          <a:pt x="402850" y="364598"/>
                          <a:pt x="410556" y="344557"/>
                          <a:pt x="412909" y="323564"/>
                        </a:cubicBezTo>
                        <a:cubicBezTo>
                          <a:pt x="406632" y="331908"/>
                          <a:pt x="401593" y="341119"/>
                          <a:pt x="397955" y="35090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4" name="Google Shape;474;p24"/>
                  <p:cNvSpPr/>
                  <p:nvPr/>
                </p:nvSpPr>
                <p:spPr>
                  <a:xfrm>
                    <a:off x="-2745479" y="2339763"/>
                    <a:ext cx="196586" cy="629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586" h="629938" extrusionOk="0">
                        <a:moveTo>
                          <a:pt x="0" y="629939"/>
                        </a:moveTo>
                        <a:cubicBezTo>
                          <a:pt x="52388" y="552501"/>
                          <a:pt x="145637" y="374859"/>
                          <a:pt x="185356" y="161023"/>
                        </a:cubicBezTo>
                        <a:cubicBezTo>
                          <a:pt x="211264" y="20720"/>
                          <a:pt x="189262" y="-12618"/>
                          <a:pt x="150781" y="3861"/>
                        </a:cubicBezTo>
                        <a:cubicBezTo>
                          <a:pt x="134302" y="69488"/>
                          <a:pt x="47244" y="432486"/>
                          <a:pt x="0" y="629939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9803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5" name="Google Shape;475;p24"/>
                  <p:cNvSpPr/>
                  <p:nvPr/>
                </p:nvSpPr>
                <p:spPr>
                  <a:xfrm>
                    <a:off x="-3167639" y="2654702"/>
                    <a:ext cx="150552" cy="2229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52" h="222962" extrusionOk="0">
                        <a:moveTo>
                          <a:pt x="150507" y="389"/>
                        </a:moveTo>
                        <a:cubicBezTo>
                          <a:pt x="140210" y="19572"/>
                          <a:pt x="128923" y="38203"/>
                          <a:pt x="116693" y="56205"/>
                        </a:cubicBezTo>
                        <a:cubicBezTo>
                          <a:pt x="104691" y="75255"/>
                          <a:pt x="92118" y="94305"/>
                          <a:pt x="79545" y="112593"/>
                        </a:cubicBezTo>
                        <a:cubicBezTo>
                          <a:pt x="66972" y="130881"/>
                          <a:pt x="14585" y="204414"/>
                          <a:pt x="1440" y="222607"/>
                        </a:cubicBezTo>
                        <a:cubicBezTo>
                          <a:pt x="869" y="223464"/>
                          <a:pt x="-369" y="222607"/>
                          <a:pt x="107" y="221750"/>
                        </a:cubicBezTo>
                        <a:cubicBezTo>
                          <a:pt x="12108" y="202700"/>
                          <a:pt x="59638" y="127071"/>
                          <a:pt x="71925" y="108879"/>
                        </a:cubicBezTo>
                        <a:cubicBezTo>
                          <a:pt x="84213" y="90686"/>
                          <a:pt x="96595" y="72112"/>
                          <a:pt x="109454" y="54205"/>
                        </a:cubicBezTo>
                        <a:cubicBezTo>
                          <a:pt x="121922" y="35460"/>
                          <a:pt x="135333" y="17372"/>
                          <a:pt x="149649" y="8"/>
                        </a:cubicBezTo>
                        <a:cubicBezTo>
                          <a:pt x="149649" y="8"/>
                          <a:pt x="150792" y="-87"/>
                          <a:pt x="150507" y="389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6" name="Google Shape;476;p24"/>
                  <p:cNvSpPr/>
                  <p:nvPr/>
                </p:nvSpPr>
                <p:spPr>
                  <a:xfrm>
                    <a:off x="-2638856" y="2305236"/>
                    <a:ext cx="685797" cy="719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797" h="719214" extrusionOk="0">
                        <a:moveTo>
                          <a:pt x="97307" y="718473"/>
                        </a:moveTo>
                        <a:cubicBezTo>
                          <a:pt x="115214" y="727521"/>
                          <a:pt x="677094" y="650750"/>
                          <a:pt x="677094" y="650750"/>
                        </a:cubicBezTo>
                        <a:cubicBezTo>
                          <a:pt x="690667" y="619203"/>
                          <a:pt x="688258" y="583056"/>
                          <a:pt x="670617" y="553595"/>
                        </a:cubicBezTo>
                        <a:cubicBezTo>
                          <a:pt x="573748" y="382716"/>
                          <a:pt x="312572" y="31149"/>
                          <a:pt x="138170" y="1907"/>
                        </a:cubicBezTo>
                        <a:cubicBezTo>
                          <a:pt x="99403" y="-4570"/>
                          <a:pt x="25489" y="1431"/>
                          <a:pt x="6725" y="84774"/>
                        </a:cubicBezTo>
                        <a:cubicBezTo>
                          <a:pt x="-18421" y="196503"/>
                          <a:pt x="33966" y="588456"/>
                          <a:pt x="49016" y="658084"/>
                        </a:cubicBezTo>
                        <a:cubicBezTo>
                          <a:pt x="55902" y="684106"/>
                          <a:pt x="73438" y="706033"/>
                          <a:pt x="97307" y="718473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7" name="Google Shape;477;p24"/>
                  <p:cNvSpPr/>
                  <p:nvPr/>
                </p:nvSpPr>
                <p:spPr>
                  <a:xfrm>
                    <a:off x="-2631751" y="2372961"/>
                    <a:ext cx="676275" cy="649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275" h="649700" extrusionOk="0">
                        <a:moveTo>
                          <a:pt x="193262" y="234124"/>
                        </a:moveTo>
                        <a:cubicBezTo>
                          <a:pt x="189309" y="243897"/>
                          <a:pt x="186833" y="254203"/>
                          <a:pt x="185928" y="264700"/>
                        </a:cubicBezTo>
                        <a:cubicBezTo>
                          <a:pt x="192139" y="256213"/>
                          <a:pt x="197168" y="246917"/>
                          <a:pt x="200883" y="237077"/>
                        </a:cubicBezTo>
                        <a:cubicBezTo>
                          <a:pt x="204740" y="227276"/>
                          <a:pt x="207207" y="216989"/>
                          <a:pt x="208217" y="206502"/>
                        </a:cubicBezTo>
                        <a:cubicBezTo>
                          <a:pt x="201968" y="214970"/>
                          <a:pt x="196939" y="224266"/>
                          <a:pt x="193262" y="234124"/>
                        </a:cubicBezTo>
                        <a:close/>
                        <a:moveTo>
                          <a:pt x="131636" y="649700"/>
                        </a:moveTo>
                        <a:lnTo>
                          <a:pt x="140113" y="648938"/>
                        </a:lnTo>
                        <a:cubicBezTo>
                          <a:pt x="142570" y="641671"/>
                          <a:pt x="144113" y="634117"/>
                          <a:pt x="144685" y="626459"/>
                        </a:cubicBezTo>
                        <a:cubicBezTo>
                          <a:pt x="139370" y="633622"/>
                          <a:pt x="134989" y="641433"/>
                          <a:pt x="131636" y="649700"/>
                        </a:cubicBezTo>
                        <a:close/>
                        <a:moveTo>
                          <a:pt x="367951" y="610743"/>
                        </a:moveTo>
                        <a:cubicBezTo>
                          <a:pt x="366332" y="614934"/>
                          <a:pt x="364903" y="619125"/>
                          <a:pt x="363665" y="623411"/>
                        </a:cubicBezTo>
                        <a:lnTo>
                          <a:pt x="371666" y="622364"/>
                        </a:lnTo>
                        <a:cubicBezTo>
                          <a:pt x="373094" y="619506"/>
                          <a:pt x="374333" y="616553"/>
                          <a:pt x="375476" y="613601"/>
                        </a:cubicBezTo>
                        <a:cubicBezTo>
                          <a:pt x="379371" y="603837"/>
                          <a:pt x="381876" y="593579"/>
                          <a:pt x="382905" y="583120"/>
                        </a:cubicBezTo>
                        <a:cubicBezTo>
                          <a:pt x="376571" y="591531"/>
                          <a:pt x="371523" y="600837"/>
                          <a:pt x="367951" y="610743"/>
                        </a:cubicBezTo>
                        <a:close/>
                        <a:moveTo>
                          <a:pt x="16002" y="80772"/>
                        </a:moveTo>
                        <a:cubicBezTo>
                          <a:pt x="12049" y="90516"/>
                          <a:pt x="9544" y="100784"/>
                          <a:pt x="8573" y="111252"/>
                        </a:cubicBezTo>
                        <a:cubicBezTo>
                          <a:pt x="14888" y="102832"/>
                          <a:pt x="19936" y="93526"/>
                          <a:pt x="23527" y="83630"/>
                        </a:cubicBezTo>
                        <a:cubicBezTo>
                          <a:pt x="27461" y="73847"/>
                          <a:pt x="29966" y="63551"/>
                          <a:pt x="30956" y="53054"/>
                        </a:cubicBezTo>
                        <a:cubicBezTo>
                          <a:pt x="24613" y="61493"/>
                          <a:pt x="19574" y="70837"/>
                          <a:pt x="16002" y="80772"/>
                        </a:cubicBezTo>
                        <a:close/>
                        <a:moveTo>
                          <a:pt x="490633" y="293941"/>
                        </a:moveTo>
                        <a:cubicBezTo>
                          <a:pt x="480841" y="290046"/>
                          <a:pt x="470545" y="287579"/>
                          <a:pt x="460058" y="286607"/>
                        </a:cubicBezTo>
                        <a:cubicBezTo>
                          <a:pt x="468497" y="292894"/>
                          <a:pt x="477803" y="297923"/>
                          <a:pt x="487680" y="301561"/>
                        </a:cubicBezTo>
                        <a:cubicBezTo>
                          <a:pt x="497472" y="305457"/>
                          <a:pt x="507768" y="307962"/>
                          <a:pt x="518255" y="308991"/>
                        </a:cubicBezTo>
                        <a:cubicBezTo>
                          <a:pt x="509797" y="302714"/>
                          <a:pt x="500491" y="297647"/>
                          <a:pt x="490633" y="293941"/>
                        </a:cubicBezTo>
                        <a:close/>
                        <a:moveTo>
                          <a:pt x="117634" y="401669"/>
                        </a:moveTo>
                        <a:cubicBezTo>
                          <a:pt x="107871" y="397678"/>
                          <a:pt x="97565" y="395173"/>
                          <a:pt x="87059" y="394240"/>
                        </a:cubicBezTo>
                        <a:cubicBezTo>
                          <a:pt x="95526" y="400545"/>
                          <a:pt x="104861" y="405584"/>
                          <a:pt x="114776" y="409194"/>
                        </a:cubicBezTo>
                        <a:cubicBezTo>
                          <a:pt x="124539" y="413090"/>
                          <a:pt x="134798" y="415595"/>
                          <a:pt x="145256" y="416623"/>
                        </a:cubicBezTo>
                        <a:cubicBezTo>
                          <a:pt x="136846" y="410289"/>
                          <a:pt x="127540" y="405241"/>
                          <a:pt x="117634" y="401669"/>
                        </a:cubicBezTo>
                        <a:close/>
                        <a:moveTo>
                          <a:pt x="667608" y="552164"/>
                        </a:moveTo>
                        <a:cubicBezTo>
                          <a:pt x="668646" y="559765"/>
                          <a:pt x="670598" y="567223"/>
                          <a:pt x="673418" y="574357"/>
                        </a:cubicBezTo>
                        <a:cubicBezTo>
                          <a:pt x="674561" y="570986"/>
                          <a:pt x="675513" y="567547"/>
                          <a:pt x="676275" y="564070"/>
                        </a:cubicBezTo>
                        <a:cubicBezTo>
                          <a:pt x="673761" y="559841"/>
                          <a:pt x="670865" y="555850"/>
                          <a:pt x="667608" y="552164"/>
                        </a:cubicBezTo>
                        <a:close/>
                        <a:moveTo>
                          <a:pt x="200883" y="26860"/>
                        </a:moveTo>
                        <a:cubicBezTo>
                          <a:pt x="196748" y="17164"/>
                          <a:pt x="191224" y="8115"/>
                          <a:pt x="184500" y="0"/>
                        </a:cubicBezTo>
                        <a:cubicBezTo>
                          <a:pt x="186042" y="10439"/>
                          <a:pt x="189062" y="20603"/>
                          <a:pt x="193453" y="30194"/>
                        </a:cubicBezTo>
                        <a:cubicBezTo>
                          <a:pt x="197606" y="39853"/>
                          <a:pt x="203121" y="48863"/>
                          <a:pt x="209836" y="56960"/>
                        </a:cubicBezTo>
                        <a:cubicBezTo>
                          <a:pt x="208245" y="46539"/>
                          <a:pt x="205169" y="36405"/>
                          <a:pt x="200692" y="26860"/>
                        </a:cubicBezTo>
                        <a:close/>
                        <a:moveTo>
                          <a:pt x="350996" y="360236"/>
                        </a:moveTo>
                        <a:cubicBezTo>
                          <a:pt x="346863" y="350558"/>
                          <a:pt x="341386" y="341509"/>
                          <a:pt x="334709" y="333375"/>
                        </a:cubicBezTo>
                        <a:cubicBezTo>
                          <a:pt x="336252" y="343814"/>
                          <a:pt x="339271" y="353978"/>
                          <a:pt x="343662" y="363569"/>
                        </a:cubicBezTo>
                        <a:cubicBezTo>
                          <a:pt x="347767" y="373237"/>
                          <a:pt x="353254" y="382248"/>
                          <a:pt x="359950" y="390335"/>
                        </a:cubicBezTo>
                        <a:cubicBezTo>
                          <a:pt x="358388" y="379819"/>
                          <a:pt x="355302" y="369580"/>
                          <a:pt x="350806" y="359950"/>
                        </a:cubicBezTo>
                        <a:close/>
                        <a:moveTo>
                          <a:pt x="516636" y="487775"/>
                        </a:moveTo>
                        <a:cubicBezTo>
                          <a:pt x="506987" y="491947"/>
                          <a:pt x="497977" y="497462"/>
                          <a:pt x="489871" y="504158"/>
                        </a:cubicBezTo>
                        <a:cubicBezTo>
                          <a:pt x="500282" y="502625"/>
                          <a:pt x="510416" y="499615"/>
                          <a:pt x="519970" y="495205"/>
                        </a:cubicBezTo>
                        <a:cubicBezTo>
                          <a:pt x="529628" y="491033"/>
                          <a:pt x="538667" y="485546"/>
                          <a:pt x="546830" y="478917"/>
                        </a:cubicBezTo>
                        <a:cubicBezTo>
                          <a:pt x="536334" y="480260"/>
                          <a:pt x="526094" y="483146"/>
                          <a:pt x="516446" y="487490"/>
                        </a:cubicBezTo>
                        <a:close/>
                        <a:moveTo>
                          <a:pt x="1429" y="254127"/>
                        </a:moveTo>
                        <a:lnTo>
                          <a:pt x="0" y="254794"/>
                        </a:lnTo>
                        <a:cubicBezTo>
                          <a:pt x="0" y="257651"/>
                          <a:pt x="476" y="260414"/>
                          <a:pt x="667" y="263176"/>
                        </a:cubicBezTo>
                        <a:lnTo>
                          <a:pt x="4763" y="261461"/>
                        </a:lnTo>
                        <a:cubicBezTo>
                          <a:pt x="14431" y="257356"/>
                          <a:pt x="23441" y="251870"/>
                          <a:pt x="31528" y="245173"/>
                        </a:cubicBezTo>
                        <a:cubicBezTo>
                          <a:pt x="21069" y="246593"/>
                          <a:pt x="10868" y="249517"/>
                          <a:pt x="1238" y="253841"/>
                        </a:cubicBezTo>
                        <a:close/>
                        <a:moveTo>
                          <a:pt x="237077" y="515969"/>
                        </a:moveTo>
                        <a:cubicBezTo>
                          <a:pt x="227419" y="520122"/>
                          <a:pt x="218408" y="525637"/>
                          <a:pt x="210312" y="532352"/>
                        </a:cubicBezTo>
                        <a:cubicBezTo>
                          <a:pt x="220723" y="530819"/>
                          <a:pt x="230857" y="527809"/>
                          <a:pt x="240411" y="523399"/>
                        </a:cubicBezTo>
                        <a:cubicBezTo>
                          <a:pt x="250089" y="519227"/>
                          <a:pt x="259128" y="513712"/>
                          <a:pt x="267272" y="507016"/>
                        </a:cubicBezTo>
                        <a:cubicBezTo>
                          <a:pt x="256832" y="508549"/>
                          <a:pt x="246669" y="511559"/>
                          <a:pt x="237077" y="515969"/>
                        </a:cubicBezTo>
                        <a:close/>
                        <a:moveTo>
                          <a:pt x="341852" y="112014"/>
                        </a:moveTo>
                        <a:cubicBezTo>
                          <a:pt x="332165" y="116129"/>
                          <a:pt x="323117" y="121615"/>
                          <a:pt x="314992" y="128302"/>
                        </a:cubicBezTo>
                        <a:cubicBezTo>
                          <a:pt x="325403" y="126768"/>
                          <a:pt x="335537" y="123758"/>
                          <a:pt x="345091" y="119348"/>
                        </a:cubicBezTo>
                        <a:cubicBezTo>
                          <a:pt x="354787" y="115252"/>
                          <a:pt x="363836" y="109766"/>
                          <a:pt x="371951" y="103061"/>
                        </a:cubicBezTo>
                        <a:cubicBezTo>
                          <a:pt x="361540" y="104594"/>
                          <a:pt x="351406" y="107604"/>
                          <a:pt x="341852" y="1120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8" name="Google Shape;478;p24"/>
                  <p:cNvSpPr/>
                  <p:nvPr/>
                </p:nvSpPr>
                <p:spPr>
                  <a:xfrm>
                    <a:off x="-2693377" y="2199034"/>
                    <a:ext cx="193020" cy="2573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020" h="257328" extrusionOk="0">
                        <a:moveTo>
                          <a:pt x="134874" y="256223"/>
                        </a:moveTo>
                        <a:cubicBezTo>
                          <a:pt x="169259" y="245840"/>
                          <a:pt x="194215" y="169545"/>
                          <a:pt x="192976" y="120206"/>
                        </a:cubicBezTo>
                        <a:cubicBezTo>
                          <a:pt x="192976" y="116872"/>
                          <a:pt x="173164" y="91631"/>
                          <a:pt x="150781" y="60960"/>
                        </a:cubicBezTo>
                        <a:cubicBezTo>
                          <a:pt x="137160" y="41910"/>
                          <a:pt x="122206" y="20479"/>
                          <a:pt x="110585" y="0"/>
                        </a:cubicBezTo>
                        <a:lnTo>
                          <a:pt x="0" y="106204"/>
                        </a:lnTo>
                        <a:cubicBezTo>
                          <a:pt x="22307" y="127587"/>
                          <a:pt x="41881" y="151648"/>
                          <a:pt x="58293" y="177832"/>
                        </a:cubicBezTo>
                        <a:cubicBezTo>
                          <a:pt x="59941" y="180632"/>
                          <a:pt x="61284" y="183604"/>
                          <a:pt x="62293" y="186690"/>
                        </a:cubicBezTo>
                        <a:lnTo>
                          <a:pt x="62960" y="188214"/>
                        </a:lnTo>
                        <a:cubicBezTo>
                          <a:pt x="70104" y="205550"/>
                          <a:pt x="101632" y="266224"/>
                          <a:pt x="134874" y="256223"/>
                        </a:cubicBezTo>
                        <a:close/>
                      </a:path>
                    </a:pathLst>
                  </a:custGeom>
                  <a:solidFill>
                    <a:srgbClr val="D3766A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9" name="Google Shape;479;p24"/>
                  <p:cNvSpPr/>
                  <p:nvPr/>
                </p:nvSpPr>
                <p:spPr>
                  <a:xfrm>
                    <a:off x="-2693377" y="2202082"/>
                    <a:ext cx="123579" cy="185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579" h="185166" extrusionOk="0">
                        <a:moveTo>
                          <a:pt x="0" y="103156"/>
                        </a:moveTo>
                        <a:cubicBezTo>
                          <a:pt x="22307" y="124539"/>
                          <a:pt x="41881" y="148600"/>
                          <a:pt x="58293" y="174784"/>
                        </a:cubicBezTo>
                        <a:cubicBezTo>
                          <a:pt x="59960" y="177613"/>
                          <a:pt x="61303" y="180613"/>
                          <a:pt x="62293" y="183737"/>
                        </a:cubicBezTo>
                        <a:cubicBezTo>
                          <a:pt x="62293" y="183737"/>
                          <a:pt x="62293" y="184690"/>
                          <a:pt x="62960" y="185166"/>
                        </a:cubicBezTo>
                        <a:cubicBezTo>
                          <a:pt x="67723" y="183271"/>
                          <a:pt x="72285" y="180908"/>
                          <a:pt x="76581" y="178118"/>
                        </a:cubicBezTo>
                        <a:cubicBezTo>
                          <a:pt x="150495" y="132874"/>
                          <a:pt x="117729" y="27813"/>
                          <a:pt x="107347" y="0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" name="Google Shape;480;p24"/>
                  <p:cNvSpPr/>
                  <p:nvPr/>
                </p:nvSpPr>
                <p:spPr>
                  <a:xfrm>
                    <a:off x="-2861076" y="2006770"/>
                    <a:ext cx="280409" cy="357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409" h="357948" extrusionOk="0">
                        <a:moveTo>
                          <a:pt x="205608" y="32053"/>
                        </a:moveTo>
                        <a:cubicBezTo>
                          <a:pt x="245041" y="70630"/>
                          <a:pt x="293714" y="217981"/>
                          <a:pt x="277045" y="265892"/>
                        </a:cubicBezTo>
                        <a:cubicBezTo>
                          <a:pt x="252947" y="335234"/>
                          <a:pt x="176842" y="382097"/>
                          <a:pt x="108739" y="344759"/>
                        </a:cubicBezTo>
                        <a:cubicBezTo>
                          <a:pt x="42635" y="308564"/>
                          <a:pt x="-17373" y="115397"/>
                          <a:pt x="4630" y="68534"/>
                        </a:cubicBezTo>
                        <a:cubicBezTo>
                          <a:pt x="37015" y="-1475"/>
                          <a:pt x="147315" y="-25097"/>
                          <a:pt x="205608" y="32053"/>
                        </a:cubicBezTo>
                        <a:close/>
                      </a:path>
                    </a:pathLst>
                  </a:custGeom>
                  <a:solidFill>
                    <a:srgbClr val="D3766A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1" name="Google Shape;481;p24"/>
                  <p:cNvSpPr/>
                  <p:nvPr/>
                </p:nvSpPr>
                <p:spPr>
                  <a:xfrm>
                    <a:off x="-2743765" y="2195510"/>
                    <a:ext cx="18573" cy="229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73" h="22917" extrusionOk="0">
                        <a:moveTo>
                          <a:pt x="0" y="0"/>
                        </a:moveTo>
                        <a:cubicBezTo>
                          <a:pt x="0" y="0"/>
                          <a:pt x="953" y="0"/>
                          <a:pt x="1048" y="571"/>
                        </a:cubicBezTo>
                        <a:cubicBezTo>
                          <a:pt x="3715" y="10096"/>
                          <a:pt x="8572" y="21622"/>
                          <a:pt x="18574" y="22193"/>
                        </a:cubicBezTo>
                        <a:lnTo>
                          <a:pt x="18574" y="22765"/>
                        </a:lnTo>
                        <a:cubicBezTo>
                          <a:pt x="7239" y="24574"/>
                          <a:pt x="953" y="990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2" name="Google Shape;482;p24"/>
                  <p:cNvSpPr/>
                  <p:nvPr/>
                </p:nvSpPr>
                <p:spPr>
                  <a:xfrm>
                    <a:off x="-2743975" y="2181589"/>
                    <a:ext cx="24797" cy="32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97" h="32589" extrusionOk="0">
                        <a:moveTo>
                          <a:pt x="5830" y="777"/>
                        </a:moveTo>
                        <a:cubicBezTo>
                          <a:pt x="21450" y="-5319"/>
                          <a:pt x="32499" y="26304"/>
                          <a:pt x="18117" y="31923"/>
                        </a:cubicBezTo>
                        <a:cubicBezTo>
                          <a:pt x="3734" y="37543"/>
                          <a:pt x="-7220" y="5920"/>
                          <a:pt x="5830" y="777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3" name="Google Shape;483;p24"/>
                  <p:cNvSpPr/>
                  <p:nvPr/>
                </p:nvSpPr>
                <p:spPr>
                  <a:xfrm>
                    <a:off x="-2803106" y="2215512"/>
                    <a:ext cx="6784" cy="292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84" h="29252" extrusionOk="0">
                        <a:moveTo>
                          <a:pt x="1810" y="0"/>
                        </a:moveTo>
                        <a:cubicBezTo>
                          <a:pt x="1810" y="0"/>
                          <a:pt x="1143" y="762"/>
                          <a:pt x="1334" y="1143"/>
                        </a:cubicBezTo>
                        <a:cubicBezTo>
                          <a:pt x="5048" y="10668"/>
                          <a:pt x="7715" y="22574"/>
                          <a:pt x="0" y="28956"/>
                        </a:cubicBezTo>
                        <a:cubicBezTo>
                          <a:pt x="0" y="28956"/>
                          <a:pt x="0" y="29623"/>
                          <a:pt x="0" y="28956"/>
                        </a:cubicBezTo>
                        <a:cubicBezTo>
                          <a:pt x="10573" y="24098"/>
                          <a:pt x="6858" y="8573"/>
                          <a:pt x="1810" y="0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4" name="Google Shape;484;p24"/>
                  <p:cNvSpPr/>
                  <p:nvPr/>
                </p:nvSpPr>
                <p:spPr>
                  <a:xfrm>
                    <a:off x="-2822097" y="2208056"/>
                    <a:ext cx="24437" cy="33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37" h="33041" extrusionOk="0">
                        <a:moveTo>
                          <a:pt x="8324" y="313"/>
                        </a:moveTo>
                        <a:cubicBezTo>
                          <a:pt x="-7869" y="4599"/>
                          <a:pt x="2037" y="36698"/>
                          <a:pt x="16991" y="32698"/>
                        </a:cubicBezTo>
                        <a:cubicBezTo>
                          <a:pt x="31946" y="28697"/>
                          <a:pt x="21944" y="-3497"/>
                          <a:pt x="8324" y="313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5" name="Google Shape;485;p24"/>
                  <p:cNvSpPr/>
                  <p:nvPr/>
                </p:nvSpPr>
                <p:spPr>
                  <a:xfrm>
                    <a:off x="-2758290" y="2151332"/>
                    <a:ext cx="37086" cy="190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86" h="19055" extrusionOk="0">
                        <a:moveTo>
                          <a:pt x="30242" y="18842"/>
                        </a:moveTo>
                        <a:cubicBezTo>
                          <a:pt x="25641" y="19127"/>
                          <a:pt x="21031" y="19127"/>
                          <a:pt x="16430" y="18842"/>
                        </a:cubicBezTo>
                        <a:cubicBezTo>
                          <a:pt x="11601" y="19509"/>
                          <a:pt x="6677" y="18572"/>
                          <a:pt x="2428" y="16175"/>
                        </a:cubicBezTo>
                        <a:cubicBezTo>
                          <a:pt x="19" y="14055"/>
                          <a:pt x="-686" y="10587"/>
                          <a:pt x="714" y="7697"/>
                        </a:cubicBezTo>
                        <a:cubicBezTo>
                          <a:pt x="4276" y="2401"/>
                          <a:pt x="10458" y="-523"/>
                          <a:pt x="16811" y="77"/>
                        </a:cubicBezTo>
                        <a:cubicBezTo>
                          <a:pt x="23212" y="-314"/>
                          <a:pt x="29527" y="1689"/>
                          <a:pt x="34528" y="5697"/>
                        </a:cubicBezTo>
                        <a:cubicBezTo>
                          <a:pt x="37652" y="8441"/>
                          <a:pt x="37957" y="13196"/>
                          <a:pt x="35214" y="16317"/>
                        </a:cubicBezTo>
                        <a:cubicBezTo>
                          <a:pt x="33937" y="17763"/>
                          <a:pt x="32156" y="18667"/>
                          <a:pt x="30242" y="18842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6" name="Google Shape;486;p24"/>
                  <p:cNvSpPr/>
                  <p:nvPr/>
                </p:nvSpPr>
                <p:spPr>
                  <a:xfrm>
                    <a:off x="-2843914" y="2160357"/>
                    <a:ext cx="32961" cy="2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961" h="27861" extrusionOk="0">
                        <a:moveTo>
                          <a:pt x="11090" y="26961"/>
                        </a:moveTo>
                        <a:cubicBezTo>
                          <a:pt x="15281" y="24675"/>
                          <a:pt x="18710" y="21913"/>
                          <a:pt x="22520" y="19341"/>
                        </a:cubicBezTo>
                        <a:cubicBezTo>
                          <a:pt x="26330" y="16769"/>
                          <a:pt x="30616" y="14388"/>
                          <a:pt x="32712" y="9244"/>
                        </a:cubicBezTo>
                        <a:cubicBezTo>
                          <a:pt x="33550" y="6152"/>
                          <a:pt x="32226" y="2883"/>
                          <a:pt x="29474" y="1243"/>
                        </a:cubicBezTo>
                        <a:cubicBezTo>
                          <a:pt x="23549" y="-1102"/>
                          <a:pt x="16815" y="-84"/>
                          <a:pt x="11852" y="3910"/>
                        </a:cubicBezTo>
                        <a:cubicBezTo>
                          <a:pt x="6309" y="7165"/>
                          <a:pt x="2175" y="12357"/>
                          <a:pt x="232" y="18484"/>
                        </a:cubicBezTo>
                        <a:cubicBezTo>
                          <a:pt x="-787" y="22513"/>
                          <a:pt x="1651" y="26608"/>
                          <a:pt x="5671" y="27628"/>
                        </a:cubicBezTo>
                        <a:cubicBezTo>
                          <a:pt x="7499" y="28094"/>
                          <a:pt x="9433" y="27856"/>
                          <a:pt x="11090" y="26961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7" name="Google Shape;487;p24"/>
                  <p:cNvSpPr/>
                  <p:nvPr/>
                </p:nvSpPr>
                <p:spPr>
                  <a:xfrm>
                    <a:off x="-2718640" y="2277870"/>
                    <a:ext cx="17617" cy="15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17" h="15330" extrusionOk="0">
                        <a:moveTo>
                          <a:pt x="15547" y="508"/>
                        </a:moveTo>
                        <a:cubicBezTo>
                          <a:pt x="14690" y="3841"/>
                          <a:pt x="14214" y="8032"/>
                          <a:pt x="11165" y="10033"/>
                        </a:cubicBezTo>
                        <a:cubicBezTo>
                          <a:pt x="7794" y="11938"/>
                          <a:pt x="4060" y="13109"/>
                          <a:pt x="212" y="13462"/>
                        </a:cubicBezTo>
                        <a:cubicBezTo>
                          <a:pt x="212" y="13462"/>
                          <a:pt x="-265" y="14033"/>
                          <a:pt x="212" y="14128"/>
                        </a:cubicBezTo>
                        <a:cubicBezTo>
                          <a:pt x="4907" y="16233"/>
                          <a:pt x="10384" y="15538"/>
                          <a:pt x="14404" y="12319"/>
                        </a:cubicBezTo>
                        <a:cubicBezTo>
                          <a:pt x="17538" y="9166"/>
                          <a:pt x="18481" y="4432"/>
                          <a:pt x="16785" y="317"/>
                        </a:cubicBezTo>
                        <a:cubicBezTo>
                          <a:pt x="16499" y="-254"/>
                          <a:pt x="15738" y="31"/>
                          <a:pt x="15547" y="508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8" name="Google Shape;488;p24"/>
                  <p:cNvSpPr/>
                  <p:nvPr/>
                </p:nvSpPr>
                <p:spPr>
                  <a:xfrm>
                    <a:off x="-2805868" y="2163411"/>
                    <a:ext cx="80634" cy="119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634" h="119476" extrusionOk="0">
                        <a:moveTo>
                          <a:pt x="80582" y="91154"/>
                        </a:moveTo>
                        <a:cubicBezTo>
                          <a:pt x="78286" y="100727"/>
                          <a:pt x="72114" y="108909"/>
                          <a:pt x="63532" y="113729"/>
                        </a:cubicBezTo>
                        <a:cubicBezTo>
                          <a:pt x="59855" y="115900"/>
                          <a:pt x="55874" y="117500"/>
                          <a:pt x="51721" y="118491"/>
                        </a:cubicBezTo>
                        <a:cubicBezTo>
                          <a:pt x="50187" y="118910"/>
                          <a:pt x="48625" y="119224"/>
                          <a:pt x="47054" y="119444"/>
                        </a:cubicBezTo>
                        <a:cubicBezTo>
                          <a:pt x="45939" y="119624"/>
                          <a:pt x="44844" y="119043"/>
                          <a:pt x="44387" y="118015"/>
                        </a:cubicBezTo>
                        <a:lnTo>
                          <a:pt x="44387" y="118015"/>
                        </a:lnTo>
                        <a:lnTo>
                          <a:pt x="37719" y="96869"/>
                        </a:lnTo>
                        <a:cubicBezTo>
                          <a:pt x="35433" y="99155"/>
                          <a:pt x="23622" y="110395"/>
                          <a:pt x="22479" y="106394"/>
                        </a:cubicBezTo>
                        <a:cubicBezTo>
                          <a:pt x="11392" y="72114"/>
                          <a:pt x="3858" y="36776"/>
                          <a:pt x="0" y="952"/>
                        </a:cubicBezTo>
                        <a:cubicBezTo>
                          <a:pt x="0" y="427"/>
                          <a:pt x="429" y="0"/>
                          <a:pt x="953" y="0"/>
                        </a:cubicBezTo>
                        <a:cubicBezTo>
                          <a:pt x="1476" y="0"/>
                          <a:pt x="1905" y="427"/>
                          <a:pt x="1905" y="952"/>
                        </a:cubicBezTo>
                        <a:cubicBezTo>
                          <a:pt x="12287" y="32575"/>
                          <a:pt x="17050" y="65818"/>
                          <a:pt x="26956" y="97822"/>
                        </a:cubicBezTo>
                        <a:cubicBezTo>
                          <a:pt x="31099" y="93726"/>
                          <a:pt x="35814" y="90259"/>
                          <a:pt x="40958" y="87535"/>
                        </a:cubicBezTo>
                        <a:cubicBezTo>
                          <a:pt x="41624" y="87535"/>
                          <a:pt x="48578" y="113633"/>
                          <a:pt x="48673" y="113824"/>
                        </a:cubicBezTo>
                        <a:cubicBezTo>
                          <a:pt x="61589" y="110728"/>
                          <a:pt x="72695" y="102508"/>
                          <a:pt x="79439" y="91059"/>
                        </a:cubicBezTo>
                        <a:cubicBezTo>
                          <a:pt x="79915" y="89725"/>
                          <a:pt x="80867" y="90106"/>
                          <a:pt x="80582" y="91154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9" name="Google Shape;489;p24"/>
                  <p:cNvSpPr/>
                  <p:nvPr/>
                </p:nvSpPr>
                <p:spPr>
                  <a:xfrm>
                    <a:off x="-2751671" y="2254755"/>
                    <a:ext cx="36178" cy="29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8" h="29269" extrusionOk="0">
                        <a:moveTo>
                          <a:pt x="0" y="22289"/>
                        </a:moveTo>
                        <a:cubicBezTo>
                          <a:pt x="6048" y="26327"/>
                          <a:pt x="13040" y="28718"/>
                          <a:pt x="20288" y="29242"/>
                        </a:cubicBezTo>
                        <a:cubicBezTo>
                          <a:pt x="24232" y="29461"/>
                          <a:pt x="28147" y="28385"/>
                          <a:pt x="31433" y="26194"/>
                        </a:cubicBezTo>
                        <a:cubicBezTo>
                          <a:pt x="38671" y="21431"/>
                          <a:pt x="36386" y="14097"/>
                          <a:pt x="32766" y="8382"/>
                        </a:cubicBezTo>
                        <a:cubicBezTo>
                          <a:pt x="30871" y="5315"/>
                          <a:pt x="28594" y="2505"/>
                          <a:pt x="26003" y="0"/>
                        </a:cubicBezTo>
                        <a:cubicBezTo>
                          <a:pt x="19946" y="10020"/>
                          <a:pt x="10830" y="17831"/>
                          <a:pt x="0" y="22289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0" name="Google Shape;490;p24"/>
                  <p:cNvSpPr/>
                  <p:nvPr/>
                </p:nvSpPr>
                <p:spPr>
                  <a:xfrm>
                    <a:off x="-2731554" y="2263137"/>
                    <a:ext cx="16062" cy="208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62" h="20887" extrusionOk="0">
                        <a:moveTo>
                          <a:pt x="172" y="20860"/>
                        </a:moveTo>
                        <a:cubicBezTo>
                          <a:pt x="4116" y="21079"/>
                          <a:pt x="8030" y="20002"/>
                          <a:pt x="11317" y="17812"/>
                        </a:cubicBezTo>
                        <a:cubicBezTo>
                          <a:pt x="18555" y="13049"/>
                          <a:pt x="16269" y="5715"/>
                          <a:pt x="12650" y="0"/>
                        </a:cubicBezTo>
                        <a:cubicBezTo>
                          <a:pt x="4144" y="3200"/>
                          <a:pt x="-1028" y="11849"/>
                          <a:pt x="172" y="20860"/>
                        </a:cubicBezTo>
                        <a:close/>
                      </a:path>
                    </a:pathLst>
                  </a:custGeom>
                  <a:solidFill>
                    <a:srgbClr val="FF9C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1" name="Google Shape;491;p24"/>
                  <p:cNvSpPr/>
                  <p:nvPr/>
                </p:nvSpPr>
                <p:spPr>
                  <a:xfrm>
                    <a:off x="-2873945" y="1964743"/>
                    <a:ext cx="319210" cy="219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210" h="219011" extrusionOk="0">
                        <a:moveTo>
                          <a:pt x="301344" y="201715"/>
                        </a:moveTo>
                        <a:cubicBezTo>
                          <a:pt x="263244" y="220765"/>
                          <a:pt x="222858" y="182665"/>
                          <a:pt x="216191" y="140946"/>
                        </a:cubicBezTo>
                        <a:cubicBezTo>
                          <a:pt x="216191" y="140946"/>
                          <a:pt x="117226" y="198762"/>
                          <a:pt x="76935" y="116752"/>
                        </a:cubicBezTo>
                        <a:cubicBezTo>
                          <a:pt x="69724" y="147330"/>
                          <a:pt x="49017" y="172979"/>
                          <a:pt x="20642" y="186475"/>
                        </a:cubicBezTo>
                        <a:lnTo>
                          <a:pt x="25881" y="218955"/>
                        </a:lnTo>
                        <a:cubicBezTo>
                          <a:pt x="13784" y="220384"/>
                          <a:pt x="-10409" y="194571"/>
                          <a:pt x="5783" y="159615"/>
                        </a:cubicBezTo>
                        <a:cubicBezTo>
                          <a:pt x="5783" y="159615"/>
                          <a:pt x="-9933" y="116943"/>
                          <a:pt x="10450" y="78747"/>
                        </a:cubicBezTo>
                        <a:cubicBezTo>
                          <a:pt x="21328" y="56852"/>
                          <a:pt x="44026" y="43361"/>
                          <a:pt x="68458" y="44267"/>
                        </a:cubicBezTo>
                        <a:cubicBezTo>
                          <a:pt x="81193" y="23446"/>
                          <a:pt x="101509" y="8385"/>
                          <a:pt x="125132" y="2262"/>
                        </a:cubicBezTo>
                        <a:cubicBezTo>
                          <a:pt x="150316" y="-3855"/>
                          <a:pt x="176900" y="2605"/>
                          <a:pt x="196474" y="19597"/>
                        </a:cubicBezTo>
                        <a:cubicBezTo>
                          <a:pt x="196474" y="19597"/>
                          <a:pt x="252576" y="7691"/>
                          <a:pt x="276865" y="40933"/>
                        </a:cubicBezTo>
                        <a:cubicBezTo>
                          <a:pt x="291200" y="59686"/>
                          <a:pt x="296886" y="83654"/>
                          <a:pt x="292486" y="106846"/>
                        </a:cubicBezTo>
                        <a:cubicBezTo>
                          <a:pt x="292486" y="106846"/>
                          <a:pt x="311536" y="116371"/>
                          <a:pt x="318203" y="150090"/>
                        </a:cubicBezTo>
                        <a:cubicBezTo>
                          <a:pt x="322394" y="172378"/>
                          <a:pt x="312869" y="196286"/>
                          <a:pt x="301344" y="201715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2" name="Google Shape;492;p24"/>
                  <p:cNvSpPr/>
                  <p:nvPr/>
                </p:nvSpPr>
                <p:spPr>
                  <a:xfrm>
                    <a:off x="-2797867" y="2073304"/>
                    <a:ext cx="140112" cy="64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112" h="64063" extrusionOk="0">
                        <a:moveTo>
                          <a:pt x="0" y="0"/>
                        </a:moveTo>
                        <a:cubicBezTo>
                          <a:pt x="2096" y="7152"/>
                          <a:pt x="4905" y="14076"/>
                          <a:pt x="8382" y="20669"/>
                        </a:cubicBezTo>
                        <a:cubicBezTo>
                          <a:pt x="11659" y="27254"/>
                          <a:pt x="15754" y="33398"/>
                          <a:pt x="20574" y="38957"/>
                        </a:cubicBezTo>
                        <a:cubicBezTo>
                          <a:pt x="29880" y="50055"/>
                          <a:pt x="43053" y="57204"/>
                          <a:pt x="57436" y="58960"/>
                        </a:cubicBezTo>
                        <a:cubicBezTo>
                          <a:pt x="71999" y="60219"/>
                          <a:pt x="86658" y="57999"/>
                          <a:pt x="100203" y="52483"/>
                        </a:cubicBezTo>
                        <a:cubicBezTo>
                          <a:pt x="106871" y="49435"/>
                          <a:pt x="113824" y="46863"/>
                          <a:pt x="120396" y="42958"/>
                        </a:cubicBezTo>
                        <a:cubicBezTo>
                          <a:pt x="126968" y="39052"/>
                          <a:pt x="133445" y="35719"/>
                          <a:pt x="140113" y="32290"/>
                        </a:cubicBezTo>
                        <a:cubicBezTo>
                          <a:pt x="134112" y="36767"/>
                          <a:pt x="127825" y="40862"/>
                          <a:pt x="121729" y="45244"/>
                        </a:cubicBezTo>
                        <a:cubicBezTo>
                          <a:pt x="115633" y="49625"/>
                          <a:pt x="108394" y="52292"/>
                          <a:pt x="101632" y="55817"/>
                        </a:cubicBezTo>
                        <a:cubicBezTo>
                          <a:pt x="87582" y="62192"/>
                          <a:pt x="72161" y="64942"/>
                          <a:pt x="56769" y="63817"/>
                        </a:cubicBezTo>
                        <a:cubicBezTo>
                          <a:pt x="41205" y="61675"/>
                          <a:pt x="27089" y="53542"/>
                          <a:pt x="17431" y="41148"/>
                        </a:cubicBezTo>
                        <a:cubicBezTo>
                          <a:pt x="8315" y="29081"/>
                          <a:pt x="2324" y="1494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3" name="Google Shape;493;p24"/>
                  <p:cNvSpPr/>
                  <p:nvPr/>
                </p:nvSpPr>
                <p:spPr>
                  <a:xfrm>
                    <a:off x="-2831490" y="2076542"/>
                    <a:ext cx="35866" cy="680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66" h="68008" extrusionOk="0">
                        <a:moveTo>
                          <a:pt x="0" y="68008"/>
                        </a:moveTo>
                        <a:cubicBezTo>
                          <a:pt x="9820" y="59315"/>
                          <a:pt x="18126" y="49046"/>
                          <a:pt x="24574" y="37624"/>
                        </a:cubicBezTo>
                        <a:cubicBezTo>
                          <a:pt x="27699" y="31966"/>
                          <a:pt x="30042" y="25910"/>
                          <a:pt x="31528" y="19622"/>
                        </a:cubicBezTo>
                        <a:cubicBezTo>
                          <a:pt x="32956" y="13181"/>
                          <a:pt x="33661" y="6598"/>
                          <a:pt x="33623" y="0"/>
                        </a:cubicBezTo>
                        <a:cubicBezTo>
                          <a:pt x="35690" y="6584"/>
                          <a:pt x="36338" y="13530"/>
                          <a:pt x="35528" y="20383"/>
                        </a:cubicBezTo>
                        <a:cubicBezTo>
                          <a:pt x="34728" y="27302"/>
                          <a:pt x="32595" y="33998"/>
                          <a:pt x="29242" y="40100"/>
                        </a:cubicBezTo>
                        <a:cubicBezTo>
                          <a:pt x="25965" y="46174"/>
                          <a:pt x="21717" y="51676"/>
                          <a:pt x="16669" y="56388"/>
                        </a:cubicBezTo>
                        <a:cubicBezTo>
                          <a:pt x="11830" y="61195"/>
                          <a:pt x="6182" y="65127"/>
                          <a:pt x="0" y="68008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4" name="Google Shape;494;p24"/>
                  <p:cNvSpPr/>
                  <p:nvPr/>
                </p:nvSpPr>
                <p:spPr>
                  <a:xfrm>
                    <a:off x="-2625369" y="2115496"/>
                    <a:ext cx="59802" cy="1068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802" h="106878" extrusionOk="0">
                        <a:moveTo>
                          <a:pt x="0" y="59059"/>
                        </a:moveTo>
                        <a:cubicBezTo>
                          <a:pt x="0" y="59059"/>
                          <a:pt x="7811" y="-567"/>
                          <a:pt x="33338" y="4"/>
                        </a:cubicBezTo>
                        <a:cubicBezTo>
                          <a:pt x="58864" y="576"/>
                          <a:pt x="68866" y="76204"/>
                          <a:pt x="50102" y="96778"/>
                        </a:cubicBezTo>
                        <a:cubicBezTo>
                          <a:pt x="40948" y="108322"/>
                          <a:pt x="24174" y="110256"/>
                          <a:pt x="12630" y="101102"/>
                        </a:cubicBezTo>
                        <a:cubicBezTo>
                          <a:pt x="12421" y="100941"/>
                          <a:pt x="12211" y="100759"/>
                          <a:pt x="12002" y="100588"/>
                        </a:cubicBezTo>
                        <a:close/>
                      </a:path>
                    </a:pathLst>
                  </a:custGeom>
                  <a:solidFill>
                    <a:srgbClr val="D3766A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5" name="Google Shape;495;p24"/>
                  <p:cNvSpPr/>
                  <p:nvPr/>
                </p:nvSpPr>
                <p:spPr>
                  <a:xfrm>
                    <a:off x="-2607934" y="2137121"/>
                    <a:ext cx="24824" cy="73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24" h="73659" extrusionOk="0">
                        <a:moveTo>
                          <a:pt x="18283" y="0"/>
                        </a:moveTo>
                        <a:cubicBezTo>
                          <a:pt x="18283" y="0"/>
                          <a:pt x="18950" y="0"/>
                          <a:pt x="18283" y="572"/>
                        </a:cubicBezTo>
                        <a:cubicBezTo>
                          <a:pt x="5425" y="15716"/>
                          <a:pt x="4663" y="35338"/>
                          <a:pt x="6853" y="54197"/>
                        </a:cubicBezTo>
                        <a:cubicBezTo>
                          <a:pt x="7196" y="46101"/>
                          <a:pt x="14045" y="39824"/>
                          <a:pt x="22141" y="40176"/>
                        </a:cubicBezTo>
                        <a:cubicBezTo>
                          <a:pt x="22960" y="40205"/>
                          <a:pt x="23770" y="40310"/>
                          <a:pt x="24570" y="40481"/>
                        </a:cubicBezTo>
                        <a:cubicBezTo>
                          <a:pt x="25141" y="40481"/>
                          <a:pt x="24570" y="41434"/>
                          <a:pt x="24570" y="41529"/>
                        </a:cubicBezTo>
                        <a:cubicBezTo>
                          <a:pt x="17693" y="42758"/>
                          <a:pt x="12321" y="48168"/>
                          <a:pt x="11140" y="55054"/>
                        </a:cubicBezTo>
                        <a:cubicBezTo>
                          <a:pt x="10244" y="60655"/>
                          <a:pt x="9930" y="66342"/>
                          <a:pt x="10187" y="72009"/>
                        </a:cubicBezTo>
                        <a:cubicBezTo>
                          <a:pt x="10187" y="73914"/>
                          <a:pt x="7139" y="74486"/>
                          <a:pt x="6853" y="72009"/>
                        </a:cubicBezTo>
                        <a:lnTo>
                          <a:pt x="6853" y="72009"/>
                        </a:lnTo>
                        <a:cubicBezTo>
                          <a:pt x="-4100" y="51435"/>
                          <a:pt x="-3052" y="13811"/>
                          <a:pt x="18283" y="0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6" name="Google Shape;496;p24"/>
                  <p:cNvSpPr/>
                  <p:nvPr/>
                </p:nvSpPr>
                <p:spPr>
                  <a:xfrm>
                    <a:off x="-2831770" y="2334497"/>
                    <a:ext cx="629585" cy="8555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585" h="855513" extrusionOk="0">
                        <a:moveTo>
                          <a:pt x="483864" y="115139"/>
                        </a:moveTo>
                        <a:cubicBezTo>
                          <a:pt x="521107" y="196197"/>
                          <a:pt x="641979" y="549860"/>
                          <a:pt x="628549" y="621203"/>
                        </a:cubicBezTo>
                        <a:cubicBezTo>
                          <a:pt x="604165" y="750267"/>
                          <a:pt x="198114" y="823609"/>
                          <a:pt x="111436" y="855042"/>
                        </a:cubicBezTo>
                        <a:cubicBezTo>
                          <a:pt x="75337" y="868186"/>
                          <a:pt x="-24390" y="602629"/>
                          <a:pt x="5518" y="574435"/>
                        </a:cubicBezTo>
                        <a:cubicBezTo>
                          <a:pt x="25616" y="555385"/>
                          <a:pt x="337941" y="504712"/>
                          <a:pt x="351657" y="477185"/>
                        </a:cubicBezTo>
                        <a:cubicBezTo>
                          <a:pt x="365373" y="449658"/>
                          <a:pt x="364801" y="266301"/>
                          <a:pt x="348323" y="119521"/>
                        </a:cubicBezTo>
                        <a:cubicBezTo>
                          <a:pt x="332321" y="-20306"/>
                          <a:pt x="405092" y="-56596"/>
                          <a:pt x="483864" y="115139"/>
                        </a:cubicBezTo>
                        <a:close/>
                      </a:path>
                    </a:pathLst>
                  </a:custGeom>
                  <a:solidFill>
                    <a:srgbClr val="D3766A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7" name="Google Shape;497;p24"/>
                  <p:cNvSpPr/>
                  <p:nvPr/>
                </p:nvSpPr>
                <p:spPr>
                  <a:xfrm>
                    <a:off x="-3163718" y="2885977"/>
                    <a:ext cx="257265" cy="1343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265" h="134323" extrusionOk="0">
                        <a:moveTo>
                          <a:pt x="257266" y="13144"/>
                        </a:moveTo>
                        <a:cubicBezTo>
                          <a:pt x="167636" y="22669"/>
                          <a:pt x="146204" y="39338"/>
                          <a:pt x="66099" y="7525"/>
                        </a:cubicBezTo>
                        <a:cubicBezTo>
                          <a:pt x="13616" y="-13335"/>
                          <a:pt x="-22293" y="11239"/>
                          <a:pt x="15998" y="55816"/>
                        </a:cubicBezTo>
                        <a:cubicBezTo>
                          <a:pt x="78577" y="128778"/>
                          <a:pt x="196973" y="140303"/>
                          <a:pt x="238978" y="132016"/>
                        </a:cubicBezTo>
                        <a:close/>
                      </a:path>
                    </a:pathLst>
                  </a:custGeom>
                  <a:solidFill>
                    <a:srgbClr val="D3766A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8" name="Google Shape;498;p24"/>
                  <p:cNvSpPr/>
                  <p:nvPr/>
                </p:nvSpPr>
                <p:spPr>
                  <a:xfrm>
                    <a:off x="-3225634" y="2915695"/>
                    <a:ext cx="153924" cy="146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924" h="146399" extrusionOk="0">
                        <a:moveTo>
                          <a:pt x="76962" y="0"/>
                        </a:moveTo>
                        <a:lnTo>
                          <a:pt x="104394" y="43148"/>
                        </a:lnTo>
                        <a:lnTo>
                          <a:pt x="153924" y="55912"/>
                        </a:lnTo>
                        <a:lnTo>
                          <a:pt x="121348" y="95345"/>
                        </a:lnTo>
                        <a:lnTo>
                          <a:pt x="124492" y="146399"/>
                        </a:lnTo>
                        <a:lnTo>
                          <a:pt x="76962" y="127635"/>
                        </a:lnTo>
                        <a:lnTo>
                          <a:pt x="29432" y="146399"/>
                        </a:lnTo>
                        <a:lnTo>
                          <a:pt x="32575" y="95345"/>
                        </a:lnTo>
                        <a:lnTo>
                          <a:pt x="0" y="55912"/>
                        </a:lnTo>
                        <a:lnTo>
                          <a:pt x="49530" y="43148"/>
                        </a:lnTo>
                        <a:lnTo>
                          <a:pt x="76962" y="0"/>
                        </a:lnTo>
                        <a:close/>
                      </a:path>
                    </a:pathLst>
                  </a:custGeom>
                  <a:solidFill>
                    <a:srgbClr val="90CAF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9" name="Google Shape;499;p24"/>
                  <p:cNvSpPr/>
                  <p:nvPr/>
                </p:nvSpPr>
                <p:spPr>
                  <a:xfrm>
                    <a:off x="-3189999" y="2895487"/>
                    <a:ext cx="534435" cy="330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435" h="330151" extrusionOk="0">
                        <a:moveTo>
                          <a:pt x="534436" y="28590"/>
                        </a:moveTo>
                        <a:cubicBezTo>
                          <a:pt x="534436" y="28590"/>
                          <a:pt x="423565" y="-747"/>
                          <a:pt x="327077" y="15"/>
                        </a:cubicBezTo>
                        <a:cubicBezTo>
                          <a:pt x="260402" y="777"/>
                          <a:pt x="115336" y="18588"/>
                          <a:pt x="16086" y="191372"/>
                        </a:cubicBezTo>
                        <a:cubicBezTo>
                          <a:pt x="-7537" y="232329"/>
                          <a:pt x="-12013" y="307386"/>
                          <a:pt x="50756" y="254427"/>
                        </a:cubicBezTo>
                        <a:cubicBezTo>
                          <a:pt x="95334" y="216804"/>
                          <a:pt x="112193" y="179466"/>
                          <a:pt x="142101" y="162321"/>
                        </a:cubicBezTo>
                        <a:cubicBezTo>
                          <a:pt x="142101" y="162321"/>
                          <a:pt x="147721" y="258523"/>
                          <a:pt x="189726" y="280526"/>
                        </a:cubicBezTo>
                        <a:cubicBezTo>
                          <a:pt x="226417" y="299728"/>
                          <a:pt x="264421" y="316311"/>
                          <a:pt x="303455" y="330151"/>
                        </a:cubicBezTo>
                        <a:cubicBezTo>
                          <a:pt x="307627" y="323569"/>
                          <a:pt x="311379" y="316730"/>
                          <a:pt x="314694" y="309672"/>
                        </a:cubicBezTo>
                        <a:cubicBezTo>
                          <a:pt x="314694" y="309672"/>
                          <a:pt x="376321" y="341010"/>
                          <a:pt x="469666" y="293670"/>
                        </a:cubicBezTo>
                        <a:close/>
                      </a:path>
                    </a:pathLst>
                  </a:custGeom>
                  <a:solidFill>
                    <a:srgbClr val="D3766A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0" name="Google Shape;500;p24"/>
                  <p:cNvSpPr/>
                  <p:nvPr/>
                </p:nvSpPr>
                <p:spPr>
                  <a:xfrm>
                    <a:off x="-3091370" y="2906742"/>
                    <a:ext cx="253984" cy="3932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984" h="393270" extrusionOk="0">
                        <a:moveTo>
                          <a:pt x="164821" y="0"/>
                        </a:moveTo>
                        <a:cubicBezTo>
                          <a:pt x="138722" y="23336"/>
                          <a:pt x="84239" y="73628"/>
                          <a:pt x="54045" y="130302"/>
                        </a:cubicBezTo>
                        <a:cubicBezTo>
                          <a:pt x="20422" y="193167"/>
                          <a:pt x="-27203" y="323469"/>
                          <a:pt x="19469" y="347853"/>
                        </a:cubicBezTo>
                        <a:cubicBezTo>
                          <a:pt x="53664" y="365665"/>
                          <a:pt x="76619" y="317468"/>
                          <a:pt x="76619" y="317468"/>
                        </a:cubicBezTo>
                        <a:cubicBezTo>
                          <a:pt x="76619" y="317468"/>
                          <a:pt x="68237" y="375475"/>
                          <a:pt x="102718" y="384905"/>
                        </a:cubicBezTo>
                        <a:cubicBezTo>
                          <a:pt x="134150" y="393383"/>
                          <a:pt x="149390" y="355092"/>
                          <a:pt x="149390" y="355092"/>
                        </a:cubicBezTo>
                        <a:cubicBezTo>
                          <a:pt x="149390" y="355092"/>
                          <a:pt x="150343" y="391096"/>
                          <a:pt x="182156" y="393192"/>
                        </a:cubicBezTo>
                        <a:cubicBezTo>
                          <a:pt x="220256" y="396050"/>
                          <a:pt x="212160" y="320040"/>
                          <a:pt x="253403" y="289465"/>
                        </a:cubicBezTo>
                        <a:cubicBezTo>
                          <a:pt x="262357" y="282797"/>
                          <a:pt x="164821" y="0"/>
                          <a:pt x="164821" y="0"/>
                        </a:cubicBezTo>
                        <a:close/>
                      </a:path>
                    </a:pathLst>
                  </a:custGeom>
                  <a:solidFill>
                    <a:srgbClr val="D3766A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1" name="Google Shape;501;p24"/>
                  <p:cNvSpPr/>
                  <p:nvPr/>
                </p:nvSpPr>
                <p:spPr>
                  <a:xfrm>
                    <a:off x="-3015894" y="3061640"/>
                    <a:ext cx="51530" cy="163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530" h="163709" extrusionOk="0">
                        <a:moveTo>
                          <a:pt x="50959" y="169"/>
                        </a:moveTo>
                        <a:cubicBezTo>
                          <a:pt x="17869" y="47689"/>
                          <a:pt x="86" y="104191"/>
                          <a:pt x="0" y="162094"/>
                        </a:cubicBezTo>
                        <a:cubicBezTo>
                          <a:pt x="0" y="163618"/>
                          <a:pt x="1143" y="164380"/>
                          <a:pt x="1429" y="162951"/>
                        </a:cubicBezTo>
                        <a:cubicBezTo>
                          <a:pt x="11592" y="107163"/>
                          <a:pt x="28413" y="52804"/>
                          <a:pt x="51530" y="1026"/>
                        </a:cubicBezTo>
                        <a:cubicBezTo>
                          <a:pt x="51530" y="1026"/>
                          <a:pt x="51245" y="-498"/>
                          <a:pt x="50959" y="169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2" name="Google Shape;502;p24"/>
                  <p:cNvSpPr/>
                  <p:nvPr/>
                </p:nvSpPr>
                <p:spPr>
                  <a:xfrm>
                    <a:off x="-2944085" y="3097066"/>
                    <a:ext cx="42300" cy="1659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300" h="165965" extrusionOk="0">
                        <a:moveTo>
                          <a:pt x="41729" y="80"/>
                        </a:moveTo>
                        <a:cubicBezTo>
                          <a:pt x="25918" y="24369"/>
                          <a:pt x="-4181" y="99140"/>
                          <a:pt x="486" y="164482"/>
                        </a:cubicBezTo>
                        <a:cubicBezTo>
                          <a:pt x="486" y="165910"/>
                          <a:pt x="1724" y="166577"/>
                          <a:pt x="1915" y="165244"/>
                        </a:cubicBezTo>
                        <a:cubicBezTo>
                          <a:pt x="9106" y="108932"/>
                          <a:pt x="22660" y="53620"/>
                          <a:pt x="42301" y="366"/>
                        </a:cubicBezTo>
                        <a:cubicBezTo>
                          <a:pt x="42301" y="366"/>
                          <a:pt x="41920" y="-206"/>
                          <a:pt x="41729" y="80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3" name="Google Shape;503;p24"/>
                  <p:cNvSpPr/>
                  <p:nvPr/>
                </p:nvSpPr>
                <p:spPr>
                  <a:xfrm>
                    <a:off x="-2791866" y="2327848"/>
                    <a:ext cx="608499" cy="869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8499" h="869977" extrusionOk="0">
                        <a:moveTo>
                          <a:pt x="0" y="550128"/>
                        </a:moveTo>
                        <a:lnTo>
                          <a:pt x="130493" y="869978"/>
                        </a:lnTo>
                        <a:cubicBezTo>
                          <a:pt x="130493" y="869978"/>
                          <a:pt x="554927" y="799112"/>
                          <a:pt x="605885" y="626424"/>
                        </a:cubicBezTo>
                        <a:cubicBezTo>
                          <a:pt x="626840" y="555177"/>
                          <a:pt x="517017" y="233708"/>
                          <a:pt x="447580" y="108264"/>
                        </a:cubicBezTo>
                        <a:cubicBezTo>
                          <a:pt x="378143" y="-17181"/>
                          <a:pt x="287655" y="-68044"/>
                          <a:pt x="303467" y="147697"/>
                        </a:cubicBezTo>
                        <a:cubicBezTo>
                          <a:pt x="319278" y="363438"/>
                          <a:pt x="315849" y="467261"/>
                          <a:pt x="305086" y="477262"/>
                        </a:cubicBezTo>
                        <a:cubicBezTo>
                          <a:pt x="294323" y="487263"/>
                          <a:pt x="0" y="550128"/>
                          <a:pt x="0" y="550128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4" name="Google Shape;504;p24"/>
                  <p:cNvSpPr/>
                  <p:nvPr/>
                </p:nvSpPr>
                <p:spPr>
                  <a:xfrm>
                    <a:off x="-2721381" y="2372770"/>
                    <a:ext cx="473011" cy="8080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3011" h="808005" extrusionOk="0">
                        <a:moveTo>
                          <a:pt x="407575" y="126206"/>
                        </a:moveTo>
                        <a:lnTo>
                          <a:pt x="404813" y="128492"/>
                        </a:lnTo>
                        <a:lnTo>
                          <a:pt x="408432" y="128016"/>
                        </a:lnTo>
                        <a:cubicBezTo>
                          <a:pt x="408184" y="127397"/>
                          <a:pt x="407898" y="126787"/>
                          <a:pt x="407575" y="126206"/>
                        </a:cubicBezTo>
                        <a:close/>
                        <a:moveTo>
                          <a:pt x="326707" y="516160"/>
                        </a:moveTo>
                        <a:cubicBezTo>
                          <a:pt x="317049" y="520313"/>
                          <a:pt x="308038" y="525828"/>
                          <a:pt x="299942" y="532543"/>
                        </a:cubicBezTo>
                        <a:cubicBezTo>
                          <a:pt x="310353" y="531009"/>
                          <a:pt x="320487" y="527999"/>
                          <a:pt x="330041" y="523589"/>
                        </a:cubicBezTo>
                        <a:cubicBezTo>
                          <a:pt x="339719" y="519417"/>
                          <a:pt x="348758" y="513902"/>
                          <a:pt x="356902" y="507206"/>
                        </a:cubicBezTo>
                        <a:cubicBezTo>
                          <a:pt x="346462" y="508740"/>
                          <a:pt x="336299" y="511750"/>
                          <a:pt x="326707" y="516160"/>
                        </a:cubicBezTo>
                        <a:close/>
                        <a:moveTo>
                          <a:pt x="145732" y="804672"/>
                        </a:moveTo>
                        <a:cubicBezTo>
                          <a:pt x="141579" y="795014"/>
                          <a:pt x="136064" y="786003"/>
                          <a:pt x="129349" y="777907"/>
                        </a:cubicBezTo>
                        <a:cubicBezTo>
                          <a:pt x="130883" y="788318"/>
                          <a:pt x="133893" y="798452"/>
                          <a:pt x="138303" y="808006"/>
                        </a:cubicBezTo>
                        <a:cubicBezTo>
                          <a:pt x="138303" y="808006"/>
                          <a:pt x="138303" y="808006"/>
                          <a:pt x="138303" y="808006"/>
                        </a:cubicBezTo>
                        <a:lnTo>
                          <a:pt x="146304" y="806101"/>
                        </a:lnTo>
                        <a:cubicBezTo>
                          <a:pt x="146132" y="805615"/>
                          <a:pt x="145942" y="805139"/>
                          <a:pt x="145732" y="804672"/>
                        </a:cubicBezTo>
                        <a:close/>
                        <a:moveTo>
                          <a:pt x="87058" y="541210"/>
                        </a:moveTo>
                        <a:cubicBezTo>
                          <a:pt x="82867" y="531552"/>
                          <a:pt x="77324" y="522532"/>
                          <a:pt x="70580" y="514445"/>
                        </a:cubicBezTo>
                        <a:cubicBezTo>
                          <a:pt x="72114" y="524856"/>
                          <a:pt x="75124" y="534991"/>
                          <a:pt x="79534" y="544544"/>
                        </a:cubicBezTo>
                        <a:cubicBezTo>
                          <a:pt x="83725" y="554212"/>
                          <a:pt x="89230" y="563251"/>
                          <a:pt x="95917" y="571405"/>
                        </a:cubicBezTo>
                        <a:cubicBezTo>
                          <a:pt x="94431" y="560965"/>
                          <a:pt x="91449" y="550793"/>
                          <a:pt x="87058" y="541210"/>
                        </a:cubicBezTo>
                        <a:close/>
                        <a:moveTo>
                          <a:pt x="440436" y="360235"/>
                        </a:moveTo>
                        <a:cubicBezTo>
                          <a:pt x="436302" y="350558"/>
                          <a:pt x="430825" y="341509"/>
                          <a:pt x="424148" y="333375"/>
                        </a:cubicBezTo>
                        <a:cubicBezTo>
                          <a:pt x="425691" y="343814"/>
                          <a:pt x="428711" y="353978"/>
                          <a:pt x="433102" y="363569"/>
                        </a:cubicBezTo>
                        <a:cubicBezTo>
                          <a:pt x="437207" y="373237"/>
                          <a:pt x="442693" y="382248"/>
                          <a:pt x="449389" y="390334"/>
                        </a:cubicBezTo>
                        <a:cubicBezTo>
                          <a:pt x="447865" y="379895"/>
                          <a:pt x="444855" y="369722"/>
                          <a:pt x="440436" y="360140"/>
                        </a:cubicBezTo>
                        <a:close/>
                        <a:moveTo>
                          <a:pt x="290322" y="26860"/>
                        </a:moveTo>
                        <a:cubicBezTo>
                          <a:pt x="286188" y="17164"/>
                          <a:pt x="280663" y="8115"/>
                          <a:pt x="273939" y="0"/>
                        </a:cubicBezTo>
                        <a:cubicBezTo>
                          <a:pt x="275482" y="10439"/>
                          <a:pt x="278501" y="20603"/>
                          <a:pt x="282892" y="30194"/>
                        </a:cubicBezTo>
                        <a:cubicBezTo>
                          <a:pt x="287045" y="39853"/>
                          <a:pt x="292560" y="48863"/>
                          <a:pt x="299275" y="56959"/>
                        </a:cubicBezTo>
                        <a:cubicBezTo>
                          <a:pt x="297723" y="46615"/>
                          <a:pt x="294713" y="36547"/>
                          <a:pt x="290322" y="27051"/>
                        </a:cubicBezTo>
                        <a:close/>
                        <a:moveTo>
                          <a:pt x="0" y="678656"/>
                        </a:moveTo>
                        <a:lnTo>
                          <a:pt x="952" y="680942"/>
                        </a:lnTo>
                        <a:lnTo>
                          <a:pt x="3524" y="680942"/>
                        </a:lnTo>
                        <a:close/>
                        <a:moveTo>
                          <a:pt x="457200" y="610934"/>
                        </a:moveTo>
                        <a:cubicBezTo>
                          <a:pt x="453533" y="620725"/>
                          <a:pt x="451285" y="630984"/>
                          <a:pt x="450532" y="641413"/>
                        </a:cubicBezTo>
                        <a:cubicBezTo>
                          <a:pt x="456895" y="633012"/>
                          <a:pt x="461972" y="623697"/>
                          <a:pt x="465582" y="613791"/>
                        </a:cubicBezTo>
                        <a:cubicBezTo>
                          <a:pt x="469478" y="604028"/>
                          <a:pt x="471983" y="593769"/>
                          <a:pt x="473011" y="583311"/>
                        </a:cubicBezTo>
                        <a:cubicBezTo>
                          <a:pt x="466506" y="591693"/>
                          <a:pt x="461305" y="600999"/>
                          <a:pt x="457581" y="610934"/>
                        </a:cubicBezTo>
                        <a:close/>
                        <a:moveTo>
                          <a:pt x="219075" y="654368"/>
                        </a:moveTo>
                        <a:cubicBezTo>
                          <a:pt x="215208" y="664131"/>
                          <a:pt x="212741" y="674389"/>
                          <a:pt x="211741" y="684847"/>
                        </a:cubicBezTo>
                        <a:cubicBezTo>
                          <a:pt x="218008" y="676399"/>
                          <a:pt x="223047" y="667093"/>
                          <a:pt x="226695" y="657225"/>
                        </a:cubicBezTo>
                        <a:cubicBezTo>
                          <a:pt x="230600" y="647443"/>
                          <a:pt x="233067" y="637137"/>
                          <a:pt x="234029" y="626650"/>
                        </a:cubicBezTo>
                        <a:cubicBezTo>
                          <a:pt x="227895" y="635175"/>
                          <a:pt x="222961" y="644500"/>
                          <a:pt x="219361" y="654368"/>
                        </a:cubicBezTo>
                        <a:close/>
                        <a:moveTo>
                          <a:pt x="282607" y="234315"/>
                        </a:moveTo>
                        <a:cubicBezTo>
                          <a:pt x="278654" y="244088"/>
                          <a:pt x="276177" y="254394"/>
                          <a:pt x="275272" y="264890"/>
                        </a:cubicBezTo>
                        <a:cubicBezTo>
                          <a:pt x="281483" y="256403"/>
                          <a:pt x="286512" y="247107"/>
                          <a:pt x="290227" y="237268"/>
                        </a:cubicBezTo>
                        <a:cubicBezTo>
                          <a:pt x="294084" y="227467"/>
                          <a:pt x="296551" y="217179"/>
                          <a:pt x="297561" y="206692"/>
                        </a:cubicBezTo>
                        <a:cubicBezTo>
                          <a:pt x="291417" y="215179"/>
                          <a:pt x="286474" y="224476"/>
                          <a:pt x="282892" y="23431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5" name="Google Shape;505;p24"/>
                  <p:cNvSpPr/>
                  <p:nvPr/>
                </p:nvSpPr>
                <p:spPr>
                  <a:xfrm>
                    <a:off x="-2417341" y="2486685"/>
                    <a:ext cx="239241" cy="64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41" h="646275" extrusionOk="0">
                        <a:moveTo>
                          <a:pt x="283" y="645133"/>
                        </a:moveTo>
                        <a:cubicBezTo>
                          <a:pt x="124108" y="582363"/>
                          <a:pt x="219358" y="519022"/>
                          <a:pt x="224788" y="479588"/>
                        </a:cubicBezTo>
                        <a:cubicBezTo>
                          <a:pt x="228331" y="456395"/>
                          <a:pt x="229036" y="432849"/>
                          <a:pt x="226883" y="409484"/>
                        </a:cubicBezTo>
                        <a:cubicBezTo>
                          <a:pt x="223168" y="389577"/>
                          <a:pt x="219358" y="369670"/>
                          <a:pt x="215072" y="349858"/>
                        </a:cubicBezTo>
                        <a:cubicBezTo>
                          <a:pt x="198280" y="272982"/>
                          <a:pt x="176001" y="197420"/>
                          <a:pt x="148397" y="123734"/>
                        </a:cubicBezTo>
                        <a:cubicBezTo>
                          <a:pt x="132967" y="82015"/>
                          <a:pt x="115793" y="41029"/>
                          <a:pt x="96867" y="766"/>
                        </a:cubicBezTo>
                        <a:cubicBezTo>
                          <a:pt x="96867" y="195"/>
                          <a:pt x="97629" y="-281"/>
                          <a:pt x="97915" y="195"/>
                        </a:cubicBezTo>
                        <a:cubicBezTo>
                          <a:pt x="115126" y="31942"/>
                          <a:pt x="130995" y="64394"/>
                          <a:pt x="145540" y="97540"/>
                        </a:cubicBezTo>
                        <a:cubicBezTo>
                          <a:pt x="144206" y="92397"/>
                          <a:pt x="142873" y="87349"/>
                          <a:pt x="141444" y="82396"/>
                        </a:cubicBezTo>
                        <a:cubicBezTo>
                          <a:pt x="137348" y="68585"/>
                          <a:pt x="132967" y="54964"/>
                          <a:pt x="127823" y="41533"/>
                        </a:cubicBezTo>
                        <a:cubicBezTo>
                          <a:pt x="127823" y="40867"/>
                          <a:pt x="128585" y="40581"/>
                          <a:pt x="128871" y="41533"/>
                        </a:cubicBezTo>
                        <a:cubicBezTo>
                          <a:pt x="134910" y="54888"/>
                          <a:pt x="139939" y="68670"/>
                          <a:pt x="143921" y="82777"/>
                        </a:cubicBezTo>
                        <a:cubicBezTo>
                          <a:pt x="146111" y="90587"/>
                          <a:pt x="147731" y="98493"/>
                          <a:pt x="149255" y="106399"/>
                        </a:cubicBezTo>
                        <a:cubicBezTo>
                          <a:pt x="165761" y="144499"/>
                          <a:pt x="180430" y="183427"/>
                          <a:pt x="193260" y="223175"/>
                        </a:cubicBezTo>
                        <a:cubicBezTo>
                          <a:pt x="205738" y="262132"/>
                          <a:pt x="216787" y="301566"/>
                          <a:pt x="225645" y="341571"/>
                        </a:cubicBezTo>
                        <a:cubicBezTo>
                          <a:pt x="229931" y="360621"/>
                          <a:pt x="233837" y="380623"/>
                          <a:pt x="237170" y="400340"/>
                        </a:cubicBezTo>
                        <a:cubicBezTo>
                          <a:pt x="239932" y="427286"/>
                          <a:pt x="239932" y="454452"/>
                          <a:pt x="237170" y="481398"/>
                        </a:cubicBezTo>
                        <a:cubicBezTo>
                          <a:pt x="232789" y="518450"/>
                          <a:pt x="168305" y="574457"/>
                          <a:pt x="1046" y="646276"/>
                        </a:cubicBezTo>
                        <a:cubicBezTo>
                          <a:pt x="760" y="646276"/>
                          <a:pt x="-574" y="645514"/>
                          <a:pt x="283" y="645133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6" name="Google Shape;506;p24"/>
                  <p:cNvSpPr/>
                  <p:nvPr/>
                </p:nvSpPr>
                <p:spPr>
                  <a:xfrm>
                    <a:off x="-2700521" y="2884976"/>
                    <a:ext cx="112481" cy="2719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481" h="271947" extrusionOk="0">
                        <a:moveTo>
                          <a:pt x="1048" y="239"/>
                        </a:moveTo>
                        <a:cubicBezTo>
                          <a:pt x="12763" y="20718"/>
                          <a:pt x="21622" y="43292"/>
                          <a:pt x="31242" y="64819"/>
                        </a:cubicBezTo>
                        <a:cubicBezTo>
                          <a:pt x="40862" y="86345"/>
                          <a:pt x="50292" y="110158"/>
                          <a:pt x="59817" y="132827"/>
                        </a:cubicBezTo>
                        <a:cubicBezTo>
                          <a:pt x="69342" y="155497"/>
                          <a:pt x="103822" y="247794"/>
                          <a:pt x="112395" y="270844"/>
                        </a:cubicBezTo>
                        <a:cubicBezTo>
                          <a:pt x="112871" y="271797"/>
                          <a:pt x="111252" y="272464"/>
                          <a:pt x="110871" y="271416"/>
                        </a:cubicBezTo>
                        <a:cubicBezTo>
                          <a:pt x="100774" y="248937"/>
                          <a:pt x="60865" y="159878"/>
                          <a:pt x="51816" y="137494"/>
                        </a:cubicBezTo>
                        <a:cubicBezTo>
                          <a:pt x="42767" y="115111"/>
                          <a:pt x="33433" y="92822"/>
                          <a:pt x="24860" y="70248"/>
                        </a:cubicBezTo>
                        <a:cubicBezTo>
                          <a:pt x="16288" y="47674"/>
                          <a:pt x="6286" y="24337"/>
                          <a:pt x="0" y="715"/>
                        </a:cubicBezTo>
                        <a:cubicBezTo>
                          <a:pt x="0" y="239"/>
                          <a:pt x="1048" y="-332"/>
                          <a:pt x="1048" y="239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7" name="Google Shape;507;p24"/>
                  <p:cNvSpPr/>
                  <p:nvPr/>
                </p:nvSpPr>
                <p:spPr>
                  <a:xfrm>
                    <a:off x="-2792247" y="2576034"/>
                    <a:ext cx="317457" cy="3102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457" h="310229" extrusionOk="0">
                        <a:moveTo>
                          <a:pt x="3524" y="309753"/>
                        </a:moveTo>
                        <a:lnTo>
                          <a:pt x="0" y="302133"/>
                        </a:lnTo>
                        <a:lnTo>
                          <a:pt x="0" y="302133"/>
                        </a:lnTo>
                        <a:lnTo>
                          <a:pt x="476" y="302133"/>
                        </a:lnTo>
                        <a:cubicBezTo>
                          <a:pt x="88201" y="279463"/>
                          <a:pt x="176784" y="259842"/>
                          <a:pt x="264605" y="237554"/>
                        </a:cubicBezTo>
                        <a:cubicBezTo>
                          <a:pt x="277558" y="234696"/>
                          <a:pt x="290293" y="230905"/>
                          <a:pt x="302705" y="226219"/>
                        </a:cubicBezTo>
                        <a:cubicBezTo>
                          <a:pt x="310896" y="197644"/>
                          <a:pt x="308324" y="165830"/>
                          <a:pt x="310229" y="135922"/>
                        </a:cubicBezTo>
                        <a:cubicBezTo>
                          <a:pt x="311182" y="90678"/>
                          <a:pt x="311182" y="45339"/>
                          <a:pt x="311372" y="0"/>
                        </a:cubicBezTo>
                        <a:cubicBezTo>
                          <a:pt x="314735" y="45272"/>
                          <a:pt x="316639" y="90611"/>
                          <a:pt x="317087" y="136017"/>
                        </a:cubicBezTo>
                        <a:cubicBezTo>
                          <a:pt x="318173" y="164649"/>
                          <a:pt x="316868" y="193329"/>
                          <a:pt x="313182" y="221742"/>
                        </a:cubicBezTo>
                        <a:cubicBezTo>
                          <a:pt x="312725" y="225123"/>
                          <a:pt x="311563" y="228371"/>
                          <a:pt x="309753" y="231267"/>
                        </a:cubicBezTo>
                        <a:cubicBezTo>
                          <a:pt x="308400" y="233001"/>
                          <a:pt x="306581" y="234325"/>
                          <a:pt x="304514" y="235077"/>
                        </a:cubicBezTo>
                        <a:cubicBezTo>
                          <a:pt x="292322" y="239592"/>
                          <a:pt x="279883" y="243440"/>
                          <a:pt x="267271" y="246602"/>
                        </a:cubicBezTo>
                        <a:cubicBezTo>
                          <a:pt x="179260" y="268986"/>
                          <a:pt x="90392" y="287179"/>
                          <a:pt x="571" y="302800"/>
                        </a:cubicBezTo>
                        <a:lnTo>
                          <a:pt x="571" y="302324"/>
                        </a:lnTo>
                        <a:lnTo>
                          <a:pt x="3429" y="310229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8" name="Google Shape;508;p24"/>
                  <p:cNvSpPr/>
                  <p:nvPr/>
                </p:nvSpPr>
                <p:spPr>
                  <a:xfrm>
                    <a:off x="-2493448" y="2596988"/>
                    <a:ext cx="14001" cy="55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01" h="55245" extrusionOk="0">
                        <a:moveTo>
                          <a:pt x="14002" y="55245"/>
                        </a:moveTo>
                        <a:cubicBezTo>
                          <a:pt x="5410" y="38052"/>
                          <a:pt x="629" y="19212"/>
                          <a:pt x="0" y="0"/>
                        </a:cubicBezTo>
                        <a:cubicBezTo>
                          <a:pt x="6982" y="17755"/>
                          <a:pt x="11677" y="36309"/>
                          <a:pt x="14002" y="55245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509" name="Google Shape;509;p24"/>
          <p:cNvSpPr txBox="1">
            <a:spLocks noGrp="1"/>
          </p:cNvSpPr>
          <p:nvPr>
            <p:ph type="title" idx="4"/>
          </p:nvPr>
        </p:nvSpPr>
        <p:spPr>
          <a:xfrm>
            <a:off x="643800" y="3152125"/>
            <a:ext cx="1275300" cy="3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10" name="Google Shape;510;p24"/>
          <p:cNvSpPr txBox="1">
            <a:spLocks noGrp="1"/>
          </p:cNvSpPr>
          <p:nvPr>
            <p:ph type="subTitle" idx="5"/>
          </p:nvPr>
        </p:nvSpPr>
        <p:spPr>
          <a:xfrm>
            <a:off x="643800" y="388822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that?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6"/>
          <p:cNvSpPr txBox="1">
            <a:spLocks noGrp="1"/>
          </p:cNvSpPr>
          <p:nvPr>
            <p:ph type="subTitle" idx="1"/>
          </p:nvPr>
        </p:nvSpPr>
        <p:spPr>
          <a:xfrm>
            <a:off x="720000" y="3082638"/>
            <a:ext cx="43602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6" name="Google Shape;616;p26"/>
          <p:cNvSpPr txBox="1">
            <a:spLocks noGrp="1"/>
          </p:cNvSpPr>
          <p:nvPr>
            <p:ph type="title"/>
          </p:nvPr>
        </p:nvSpPr>
        <p:spPr>
          <a:xfrm>
            <a:off x="720000" y="242416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617" name="Google Shape;617;p26"/>
          <p:cNvSpPr txBox="1">
            <a:spLocks noGrp="1"/>
          </p:cNvSpPr>
          <p:nvPr>
            <p:ph type="title" idx="2"/>
          </p:nvPr>
        </p:nvSpPr>
        <p:spPr>
          <a:xfrm>
            <a:off x="720000" y="1582363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18" name="Google Shape;618;p26"/>
          <p:cNvGrpSpPr/>
          <p:nvPr/>
        </p:nvGrpSpPr>
        <p:grpSpPr>
          <a:xfrm flipH="1">
            <a:off x="5025626" y="745562"/>
            <a:ext cx="3563710" cy="3655709"/>
            <a:chOff x="-5342531" y="2879754"/>
            <a:chExt cx="2073009" cy="2126525"/>
          </a:xfrm>
        </p:grpSpPr>
        <p:sp>
          <p:nvSpPr>
            <p:cNvPr id="619" name="Google Shape;619;p26"/>
            <p:cNvSpPr/>
            <p:nvPr/>
          </p:nvSpPr>
          <p:spPr>
            <a:xfrm>
              <a:off x="-5121624" y="4396524"/>
              <a:ext cx="933561" cy="605191"/>
            </a:xfrm>
            <a:custGeom>
              <a:avLst/>
              <a:gdLst/>
              <a:ahLst/>
              <a:cxnLst/>
              <a:rect l="l" t="t" r="r" b="b"/>
              <a:pathLst>
                <a:path w="933561" h="605191" extrusionOk="0">
                  <a:moveTo>
                    <a:pt x="398" y="571515"/>
                  </a:moveTo>
                  <a:cubicBezTo>
                    <a:pt x="6208" y="549132"/>
                    <a:pt x="361395" y="11350"/>
                    <a:pt x="387303" y="15"/>
                  </a:cubicBezTo>
                  <a:cubicBezTo>
                    <a:pt x="390161" y="-1509"/>
                    <a:pt x="571612" y="110886"/>
                    <a:pt x="571612" y="110886"/>
                  </a:cubicBezTo>
                  <a:cubicBezTo>
                    <a:pt x="579422" y="119935"/>
                    <a:pt x="904987" y="29066"/>
                    <a:pt x="904987" y="29066"/>
                  </a:cubicBezTo>
                  <a:lnTo>
                    <a:pt x="933562" y="426735"/>
                  </a:lnTo>
                  <a:lnTo>
                    <a:pt x="331963" y="452548"/>
                  </a:lnTo>
                  <a:cubicBezTo>
                    <a:pt x="331963" y="452548"/>
                    <a:pt x="253953" y="505412"/>
                    <a:pt x="182230" y="549036"/>
                  </a:cubicBezTo>
                  <a:lnTo>
                    <a:pt x="182230" y="549036"/>
                  </a:lnTo>
                  <a:cubicBezTo>
                    <a:pt x="151838" y="568839"/>
                    <a:pt x="120250" y="586755"/>
                    <a:pt x="87647" y="602662"/>
                  </a:cubicBezTo>
                  <a:cubicBezTo>
                    <a:pt x="57833" y="612092"/>
                    <a:pt x="-5603" y="593709"/>
                    <a:pt x="398" y="571515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-5121613" y="4395858"/>
              <a:ext cx="653420" cy="605730"/>
            </a:xfrm>
            <a:custGeom>
              <a:avLst/>
              <a:gdLst/>
              <a:ahLst/>
              <a:cxnLst/>
              <a:rect l="l" t="t" r="r" b="b"/>
              <a:pathLst>
                <a:path w="653420" h="605730" extrusionOk="0">
                  <a:moveTo>
                    <a:pt x="87350" y="603138"/>
                  </a:moveTo>
                  <a:cubicBezTo>
                    <a:pt x="119953" y="587232"/>
                    <a:pt x="151541" y="569325"/>
                    <a:pt x="181933" y="549513"/>
                  </a:cubicBezTo>
                  <a:lnTo>
                    <a:pt x="181933" y="549513"/>
                  </a:lnTo>
                  <a:cubicBezTo>
                    <a:pt x="253847" y="505888"/>
                    <a:pt x="331952" y="452453"/>
                    <a:pt x="331952" y="452453"/>
                  </a:cubicBezTo>
                  <a:lnTo>
                    <a:pt x="465873" y="446738"/>
                  </a:lnTo>
                  <a:lnTo>
                    <a:pt x="653421" y="95551"/>
                  </a:lnTo>
                  <a:cubicBezTo>
                    <a:pt x="608082" y="106695"/>
                    <a:pt x="574077" y="113744"/>
                    <a:pt x="571601" y="110791"/>
                  </a:cubicBezTo>
                  <a:cubicBezTo>
                    <a:pt x="571601" y="110791"/>
                    <a:pt x="390626" y="-1509"/>
                    <a:pt x="387292" y="15"/>
                  </a:cubicBezTo>
                  <a:cubicBezTo>
                    <a:pt x="361384" y="11636"/>
                    <a:pt x="6292" y="549322"/>
                    <a:pt x="387" y="571515"/>
                  </a:cubicBezTo>
                  <a:cubicBezTo>
                    <a:pt x="-5519" y="593709"/>
                    <a:pt x="57727" y="612854"/>
                    <a:pt x="87350" y="6031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-5125163" y="4396138"/>
              <a:ext cx="575151" cy="607872"/>
            </a:xfrm>
            <a:custGeom>
              <a:avLst/>
              <a:gdLst/>
              <a:ahLst/>
              <a:cxnLst/>
              <a:rect l="l" t="t" r="r" b="b"/>
              <a:pathLst>
                <a:path w="575151" h="607872" extrusionOk="0">
                  <a:moveTo>
                    <a:pt x="413" y="572760"/>
                  </a:moveTo>
                  <a:cubicBezTo>
                    <a:pt x="6604" y="549804"/>
                    <a:pt x="363506" y="12213"/>
                    <a:pt x="390080" y="307"/>
                  </a:cubicBezTo>
                  <a:cubicBezTo>
                    <a:pt x="400177" y="-4265"/>
                    <a:pt x="488378" y="42693"/>
                    <a:pt x="575151" y="110987"/>
                  </a:cubicBezTo>
                  <a:lnTo>
                    <a:pt x="344646" y="457221"/>
                  </a:lnTo>
                  <a:cubicBezTo>
                    <a:pt x="344646" y="457221"/>
                    <a:pt x="120237" y="595048"/>
                    <a:pt x="89757" y="605144"/>
                  </a:cubicBezTo>
                  <a:cubicBezTo>
                    <a:pt x="59277" y="615241"/>
                    <a:pt x="-5779" y="595715"/>
                    <a:pt x="413" y="5727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6"/>
            <p:cNvSpPr/>
            <p:nvPr/>
          </p:nvSpPr>
          <p:spPr>
            <a:xfrm>
              <a:off x="-5099907" y="4430394"/>
              <a:ext cx="360347" cy="546113"/>
            </a:xfrm>
            <a:custGeom>
              <a:avLst/>
              <a:gdLst/>
              <a:ahLst/>
              <a:cxnLst/>
              <a:rect l="l" t="t" r="r" b="b"/>
              <a:pathLst>
                <a:path w="360347" h="546113" extrusionOk="0">
                  <a:moveTo>
                    <a:pt x="1826" y="545075"/>
                  </a:moveTo>
                  <a:cubicBezTo>
                    <a:pt x="63834" y="456398"/>
                    <a:pt x="305674" y="93019"/>
                    <a:pt x="360347" y="722"/>
                  </a:cubicBezTo>
                  <a:cubicBezTo>
                    <a:pt x="360347" y="-41"/>
                    <a:pt x="360347" y="-422"/>
                    <a:pt x="359776" y="722"/>
                  </a:cubicBezTo>
                  <a:cubicBezTo>
                    <a:pt x="295958" y="86827"/>
                    <a:pt x="57833" y="452206"/>
                    <a:pt x="683" y="544123"/>
                  </a:cubicBezTo>
                  <a:cubicBezTo>
                    <a:pt x="-936" y="546028"/>
                    <a:pt x="683" y="546980"/>
                    <a:pt x="1826" y="54507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6"/>
            <p:cNvSpPr/>
            <p:nvPr/>
          </p:nvSpPr>
          <p:spPr>
            <a:xfrm>
              <a:off x="-5014995" y="4858978"/>
              <a:ext cx="37684" cy="120973"/>
            </a:xfrm>
            <a:custGeom>
              <a:avLst/>
              <a:gdLst/>
              <a:ahLst/>
              <a:cxnLst/>
              <a:rect l="l" t="t" r="r" b="b"/>
              <a:pathLst>
                <a:path w="37684" h="120973" extrusionOk="0">
                  <a:moveTo>
                    <a:pt x="21880" y="120587"/>
                  </a:moveTo>
                  <a:cubicBezTo>
                    <a:pt x="35858" y="100660"/>
                    <a:pt x="40867" y="75790"/>
                    <a:pt x="35691" y="52006"/>
                  </a:cubicBezTo>
                  <a:cubicBezTo>
                    <a:pt x="31210" y="30852"/>
                    <a:pt x="18762" y="12230"/>
                    <a:pt x="925" y="0"/>
                  </a:cubicBezTo>
                  <a:cubicBezTo>
                    <a:pt x="353" y="0"/>
                    <a:pt x="-314" y="571"/>
                    <a:pt x="163" y="1048"/>
                  </a:cubicBezTo>
                  <a:cubicBezTo>
                    <a:pt x="32607" y="31709"/>
                    <a:pt x="40913" y="80105"/>
                    <a:pt x="20546" y="119825"/>
                  </a:cubicBezTo>
                  <a:cubicBezTo>
                    <a:pt x="20335" y="120196"/>
                    <a:pt x="20463" y="120663"/>
                    <a:pt x="20832" y="120872"/>
                  </a:cubicBezTo>
                  <a:cubicBezTo>
                    <a:pt x="21200" y="121082"/>
                    <a:pt x="21669" y="120958"/>
                    <a:pt x="21880" y="12058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-4813244" y="4746754"/>
              <a:ext cx="35556" cy="129922"/>
            </a:xfrm>
            <a:custGeom>
              <a:avLst/>
              <a:gdLst/>
              <a:ahLst/>
              <a:cxnLst/>
              <a:rect l="l" t="t" r="r" b="b"/>
              <a:pathLst>
                <a:path w="35556" h="129922" extrusionOk="0">
                  <a:moveTo>
                    <a:pt x="4914" y="128894"/>
                  </a:moveTo>
                  <a:cubicBezTo>
                    <a:pt x="29393" y="93175"/>
                    <a:pt x="44443" y="43169"/>
                    <a:pt x="29774" y="878"/>
                  </a:cubicBezTo>
                  <a:cubicBezTo>
                    <a:pt x="29203" y="-741"/>
                    <a:pt x="26917" y="116"/>
                    <a:pt x="26726" y="1544"/>
                  </a:cubicBezTo>
                  <a:cubicBezTo>
                    <a:pt x="22326" y="44064"/>
                    <a:pt x="13391" y="85993"/>
                    <a:pt x="56" y="126608"/>
                  </a:cubicBezTo>
                  <a:cubicBezTo>
                    <a:pt x="-248" y="128103"/>
                    <a:pt x="714" y="129560"/>
                    <a:pt x="2209" y="129865"/>
                  </a:cubicBezTo>
                  <a:cubicBezTo>
                    <a:pt x="3219" y="130075"/>
                    <a:pt x="4266" y="129703"/>
                    <a:pt x="4914" y="12889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-4842613" y="4767042"/>
              <a:ext cx="35546" cy="129962"/>
            </a:xfrm>
            <a:custGeom>
              <a:avLst/>
              <a:gdLst/>
              <a:ahLst/>
              <a:cxnLst/>
              <a:rect l="l" t="t" r="r" b="b"/>
              <a:pathLst>
                <a:path w="35546" h="129962" extrusionOk="0">
                  <a:moveTo>
                    <a:pt x="4946" y="128894"/>
                  </a:moveTo>
                  <a:cubicBezTo>
                    <a:pt x="29425" y="93175"/>
                    <a:pt x="44379" y="43169"/>
                    <a:pt x="29806" y="878"/>
                  </a:cubicBezTo>
                  <a:cubicBezTo>
                    <a:pt x="29235" y="-741"/>
                    <a:pt x="26949" y="116"/>
                    <a:pt x="26758" y="1544"/>
                  </a:cubicBezTo>
                  <a:cubicBezTo>
                    <a:pt x="22358" y="44035"/>
                    <a:pt x="13423" y="85926"/>
                    <a:pt x="88" y="126512"/>
                  </a:cubicBezTo>
                  <a:cubicBezTo>
                    <a:pt x="-292" y="127989"/>
                    <a:pt x="593" y="129494"/>
                    <a:pt x="2079" y="129875"/>
                  </a:cubicBezTo>
                  <a:cubicBezTo>
                    <a:pt x="3146" y="130151"/>
                    <a:pt x="4270" y="129760"/>
                    <a:pt x="4946" y="12889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-4871870" y="4788060"/>
              <a:ext cx="35466" cy="129895"/>
            </a:xfrm>
            <a:custGeom>
              <a:avLst/>
              <a:gdLst/>
              <a:ahLst/>
              <a:cxnLst/>
              <a:rect l="l" t="t" r="r" b="b"/>
              <a:pathLst>
                <a:path w="35466" h="129895" extrusionOk="0">
                  <a:moveTo>
                    <a:pt x="4866" y="128926"/>
                  </a:moveTo>
                  <a:cubicBezTo>
                    <a:pt x="29345" y="93112"/>
                    <a:pt x="44299" y="43201"/>
                    <a:pt x="29726" y="910"/>
                  </a:cubicBezTo>
                  <a:cubicBezTo>
                    <a:pt x="29155" y="-709"/>
                    <a:pt x="26869" y="53"/>
                    <a:pt x="26678" y="1481"/>
                  </a:cubicBezTo>
                  <a:cubicBezTo>
                    <a:pt x="22318" y="44134"/>
                    <a:pt x="13376" y="86187"/>
                    <a:pt x="8" y="126926"/>
                  </a:cubicBezTo>
                  <a:cubicBezTo>
                    <a:pt x="-108" y="128450"/>
                    <a:pt x="1031" y="129774"/>
                    <a:pt x="2552" y="129888"/>
                  </a:cubicBezTo>
                  <a:cubicBezTo>
                    <a:pt x="3433" y="129955"/>
                    <a:pt x="4293" y="129602"/>
                    <a:pt x="4866" y="12892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-4901455" y="4808666"/>
              <a:ext cx="35699" cy="130434"/>
            </a:xfrm>
            <a:custGeom>
              <a:avLst/>
              <a:gdLst/>
              <a:ahLst/>
              <a:cxnLst/>
              <a:rect l="l" t="t" r="r" b="b"/>
              <a:pathLst>
                <a:path w="35699" h="130434" extrusionOk="0">
                  <a:moveTo>
                    <a:pt x="5114" y="128894"/>
                  </a:moveTo>
                  <a:cubicBezTo>
                    <a:pt x="29498" y="93175"/>
                    <a:pt x="44547" y="43169"/>
                    <a:pt x="29974" y="878"/>
                  </a:cubicBezTo>
                  <a:cubicBezTo>
                    <a:pt x="29403" y="-741"/>
                    <a:pt x="27117" y="116"/>
                    <a:pt x="26926" y="1544"/>
                  </a:cubicBezTo>
                  <a:cubicBezTo>
                    <a:pt x="22516" y="44064"/>
                    <a:pt x="13575" y="85993"/>
                    <a:pt x="256" y="126608"/>
                  </a:cubicBezTo>
                  <a:cubicBezTo>
                    <a:pt x="-375" y="127951"/>
                    <a:pt x="201" y="129551"/>
                    <a:pt x="1542" y="130180"/>
                  </a:cubicBezTo>
                  <a:cubicBezTo>
                    <a:pt x="2883" y="130808"/>
                    <a:pt x="4482" y="130237"/>
                    <a:pt x="5114" y="12889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-4738715" y="4452674"/>
              <a:ext cx="75939" cy="74836"/>
            </a:xfrm>
            <a:custGeom>
              <a:avLst/>
              <a:gdLst/>
              <a:ahLst/>
              <a:cxnLst/>
              <a:rect l="l" t="t" r="r" b="b"/>
              <a:pathLst>
                <a:path w="75939" h="74836" extrusionOk="0">
                  <a:moveTo>
                    <a:pt x="69450" y="58166"/>
                  </a:moveTo>
                  <a:cubicBezTo>
                    <a:pt x="96215" y="17685"/>
                    <a:pt x="33255" y="-24035"/>
                    <a:pt x="6490" y="16637"/>
                  </a:cubicBezTo>
                  <a:cubicBezTo>
                    <a:pt x="-20275" y="57309"/>
                    <a:pt x="42685" y="98838"/>
                    <a:pt x="69450" y="5816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-4798336" y="4821388"/>
              <a:ext cx="84431" cy="158607"/>
            </a:xfrm>
            <a:custGeom>
              <a:avLst/>
              <a:gdLst/>
              <a:ahLst/>
              <a:cxnLst/>
              <a:rect l="l" t="t" r="r" b="b"/>
              <a:pathLst>
                <a:path w="84431" h="158607" extrusionOk="0">
                  <a:moveTo>
                    <a:pt x="60396" y="157130"/>
                  </a:moveTo>
                  <a:cubicBezTo>
                    <a:pt x="87637" y="148938"/>
                    <a:pt x="88113" y="116172"/>
                    <a:pt x="79446" y="94455"/>
                  </a:cubicBezTo>
                  <a:cubicBezTo>
                    <a:pt x="64625" y="57489"/>
                    <a:pt x="40355" y="25065"/>
                    <a:pt x="9056" y="443"/>
                  </a:cubicBezTo>
                  <a:cubicBezTo>
                    <a:pt x="8675" y="-52"/>
                    <a:pt x="7951" y="-147"/>
                    <a:pt x="7456" y="234"/>
                  </a:cubicBezTo>
                  <a:cubicBezTo>
                    <a:pt x="7379" y="300"/>
                    <a:pt x="7303" y="367"/>
                    <a:pt x="7246" y="443"/>
                  </a:cubicBezTo>
                  <a:cubicBezTo>
                    <a:pt x="4103" y="-414"/>
                    <a:pt x="-88" y="1110"/>
                    <a:pt x="7" y="5015"/>
                  </a:cubicBezTo>
                  <a:cubicBezTo>
                    <a:pt x="769" y="42544"/>
                    <a:pt x="-3136" y="82644"/>
                    <a:pt x="9532" y="118839"/>
                  </a:cubicBezTo>
                  <a:cubicBezTo>
                    <a:pt x="16485" y="140270"/>
                    <a:pt x="34583" y="164940"/>
                    <a:pt x="60396" y="157130"/>
                  </a:cubicBezTo>
                  <a:close/>
                  <a:moveTo>
                    <a:pt x="12771" y="61880"/>
                  </a:moveTo>
                  <a:cubicBezTo>
                    <a:pt x="12009" y="43496"/>
                    <a:pt x="12104" y="25113"/>
                    <a:pt x="10675" y="6730"/>
                  </a:cubicBezTo>
                  <a:cubicBezTo>
                    <a:pt x="24296" y="25113"/>
                    <a:pt x="39250" y="42830"/>
                    <a:pt x="50585" y="62546"/>
                  </a:cubicBezTo>
                  <a:cubicBezTo>
                    <a:pt x="56405" y="71985"/>
                    <a:pt x="61624" y="81787"/>
                    <a:pt x="66206" y="91883"/>
                  </a:cubicBezTo>
                  <a:cubicBezTo>
                    <a:pt x="72873" y="107695"/>
                    <a:pt x="79541" y="163035"/>
                    <a:pt x="37631" y="140556"/>
                  </a:cubicBezTo>
                  <a:cubicBezTo>
                    <a:pt x="15247" y="128269"/>
                    <a:pt x="14009" y="84073"/>
                    <a:pt x="13437" y="6197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-4797235" y="4700788"/>
              <a:ext cx="127660" cy="131367"/>
            </a:xfrm>
            <a:custGeom>
              <a:avLst/>
              <a:gdLst/>
              <a:ahLst/>
              <a:cxnLst/>
              <a:rect l="l" t="t" r="r" b="b"/>
              <a:pathLst>
                <a:path w="127660" h="131367" extrusionOk="0">
                  <a:moveTo>
                    <a:pt x="54437" y="22554"/>
                  </a:moveTo>
                  <a:cubicBezTo>
                    <a:pt x="28720" y="51129"/>
                    <a:pt x="16337" y="89229"/>
                    <a:pt x="431" y="123138"/>
                  </a:cubicBezTo>
                  <a:cubicBezTo>
                    <a:pt x="-1189" y="126663"/>
                    <a:pt x="2050" y="129806"/>
                    <a:pt x="5288" y="130187"/>
                  </a:cubicBezTo>
                  <a:cubicBezTo>
                    <a:pt x="5269" y="130815"/>
                    <a:pt x="5765" y="131349"/>
                    <a:pt x="6393" y="131368"/>
                  </a:cubicBezTo>
                  <a:cubicBezTo>
                    <a:pt x="6508" y="131368"/>
                    <a:pt x="6612" y="131358"/>
                    <a:pt x="6717" y="131330"/>
                  </a:cubicBezTo>
                  <a:cubicBezTo>
                    <a:pt x="45274" y="121300"/>
                    <a:pt x="80536" y="101374"/>
                    <a:pt x="109016" y="73513"/>
                  </a:cubicBezTo>
                  <a:cubicBezTo>
                    <a:pt x="125303" y="56939"/>
                    <a:pt x="137591" y="26650"/>
                    <a:pt x="116350" y="8171"/>
                  </a:cubicBezTo>
                  <a:cubicBezTo>
                    <a:pt x="95109" y="-10307"/>
                    <a:pt x="69487" y="6076"/>
                    <a:pt x="54437" y="22554"/>
                  </a:cubicBezTo>
                  <a:close/>
                  <a:moveTo>
                    <a:pt x="89394" y="14363"/>
                  </a:moveTo>
                  <a:cubicBezTo>
                    <a:pt x="137019" y="10553"/>
                    <a:pt x="108444" y="58654"/>
                    <a:pt x="95776" y="70370"/>
                  </a:cubicBezTo>
                  <a:cubicBezTo>
                    <a:pt x="87546" y="77809"/>
                    <a:pt x="78831" y="84676"/>
                    <a:pt x="69677" y="90944"/>
                  </a:cubicBezTo>
                  <a:cubicBezTo>
                    <a:pt x="50627" y="103612"/>
                    <a:pt x="30949" y="115309"/>
                    <a:pt x="10718" y="125996"/>
                  </a:cubicBezTo>
                  <a:cubicBezTo>
                    <a:pt x="19481" y="109803"/>
                    <a:pt x="26720" y="92944"/>
                    <a:pt x="34816" y="76371"/>
                  </a:cubicBezTo>
                  <a:cubicBezTo>
                    <a:pt x="44531" y="56654"/>
                    <a:pt x="63391" y="16554"/>
                    <a:pt x="89394" y="1417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6"/>
            <p:cNvSpPr/>
            <p:nvPr/>
          </p:nvSpPr>
          <p:spPr>
            <a:xfrm>
              <a:off x="-4646119" y="4112100"/>
              <a:ext cx="1376597" cy="739246"/>
            </a:xfrm>
            <a:custGeom>
              <a:avLst/>
              <a:gdLst/>
              <a:ahLst/>
              <a:cxnLst/>
              <a:rect l="l" t="t" r="r" b="b"/>
              <a:pathLst>
                <a:path w="1376597" h="739246" extrusionOk="0">
                  <a:moveTo>
                    <a:pt x="328898" y="228623"/>
                  </a:moveTo>
                  <a:cubicBezTo>
                    <a:pt x="328898" y="228623"/>
                    <a:pt x="834771" y="-2644"/>
                    <a:pt x="1060418" y="23"/>
                  </a:cubicBezTo>
                  <a:cubicBezTo>
                    <a:pt x="1328833" y="3357"/>
                    <a:pt x="1536668" y="322158"/>
                    <a:pt x="1207961" y="551616"/>
                  </a:cubicBezTo>
                  <a:cubicBezTo>
                    <a:pt x="916877" y="754498"/>
                    <a:pt x="0" y="738973"/>
                    <a:pt x="0" y="738973"/>
                  </a:cubicBezTo>
                  <a:lnTo>
                    <a:pt x="214598" y="354353"/>
                  </a:lnTo>
                  <a:cubicBezTo>
                    <a:pt x="402955" y="288688"/>
                    <a:pt x="600237" y="252197"/>
                    <a:pt x="799624" y="246149"/>
                  </a:cubicBezTo>
                  <a:lnTo>
                    <a:pt x="336709" y="33987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6"/>
            <p:cNvSpPr/>
            <p:nvPr/>
          </p:nvSpPr>
          <p:spPr>
            <a:xfrm>
              <a:off x="-4310591" y="4328531"/>
              <a:ext cx="631152" cy="97156"/>
            </a:xfrm>
            <a:custGeom>
              <a:avLst/>
              <a:gdLst/>
              <a:ahLst/>
              <a:cxnLst/>
              <a:rect l="l" t="t" r="r" b="b"/>
              <a:pathLst>
                <a:path w="631152" h="97156" extrusionOk="0">
                  <a:moveTo>
                    <a:pt x="2704" y="88868"/>
                  </a:moveTo>
                  <a:cubicBezTo>
                    <a:pt x="42328" y="78867"/>
                    <a:pt x="82714" y="72104"/>
                    <a:pt x="123005" y="64865"/>
                  </a:cubicBezTo>
                  <a:cubicBezTo>
                    <a:pt x="163296" y="57626"/>
                    <a:pt x="204349" y="51149"/>
                    <a:pt x="245116" y="45053"/>
                  </a:cubicBezTo>
                  <a:cubicBezTo>
                    <a:pt x="326497" y="32699"/>
                    <a:pt x="408450" y="24460"/>
                    <a:pt x="490670" y="20384"/>
                  </a:cubicBezTo>
                  <a:cubicBezTo>
                    <a:pt x="498385" y="20384"/>
                    <a:pt x="506101" y="19812"/>
                    <a:pt x="513816" y="19621"/>
                  </a:cubicBezTo>
                  <a:cubicBezTo>
                    <a:pt x="515435" y="18955"/>
                    <a:pt x="517150" y="18574"/>
                    <a:pt x="518769" y="18002"/>
                  </a:cubicBezTo>
                  <a:cubicBezTo>
                    <a:pt x="522674" y="16859"/>
                    <a:pt x="526484" y="15621"/>
                    <a:pt x="530485" y="14573"/>
                  </a:cubicBezTo>
                  <a:cubicBezTo>
                    <a:pt x="537819" y="12668"/>
                    <a:pt x="545153" y="11144"/>
                    <a:pt x="552583" y="9525"/>
                  </a:cubicBezTo>
                  <a:cubicBezTo>
                    <a:pt x="567918" y="6096"/>
                    <a:pt x="583444" y="3429"/>
                    <a:pt x="598684" y="0"/>
                  </a:cubicBezTo>
                  <a:cubicBezTo>
                    <a:pt x="599074" y="143"/>
                    <a:pt x="599284" y="581"/>
                    <a:pt x="599131" y="981"/>
                  </a:cubicBezTo>
                  <a:cubicBezTo>
                    <a:pt x="599055" y="1191"/>
                    <a:pt x="598893" y="1353"/>
                    <a:pt x="598684" y="1429"/>
                  </a:cubicBezTo>
                  <a:cubicBezTo>
                    <a:pt x="583348" y="5810"/>
                    <a:pt x="568394" y="10954"/>
                    <a:pt x="553059" y="15716"/>
                  </a:cubicBezTo>
                  <a:lnTo>
                    <a:pt x="539724" y="19431"/>
                  </a:lnTo>
                  <a:cubicBezTo>
                    <a:pt x="569918" y="19431"/>
                    <a:pt x="600112" y="19431"/>
                    <a:pt x="630402" y="20288"/>
                  </a:cubicBezTo>
                  <a:cubicBezTo>
                    <a:pt x="631354" y="20288"/>
                    <a:pt x="631450" y="21717"/>
                    <a:pt x="630402" y="21717"/>
                  </a:cubicBezTo>
                  <a:cubicBezTo>
                    <a:pt x="589349" y="21717"/>
                    <a:pt x="548106" y="24289"/>
                    <a:pt x="507244" y="27622"/>
                  </a:cubicBezTo>
                  <a:cubicBezTo>
                    <a:pt x="466381" y="30956"/>
                    <a:pt x="425995" y="34480"/>
                    <a:pt x="385609" y="39338"/>
                  </a:cubicBezTo>
                  <a:cubicBezTo>
                    <a:pt x="303790" y="49339"/>
                    <a:pt x="222160" y="62008"/>
                    <a:pt x="140912" y="75819"/>
                  </a:cubicBezTo>
                  <a:cubicBezTo>
                    <a:pt x="95383" y="83534"/>
                    <a:pt x="49663" y="92202"/>
                    <a:pt x="3657" y="97155"/>
                  </a:cubicBezTo>
                  <a:cubicBezTo>
                    <a:pt x="-153" y="97250"/>
                    <a:pt x="-1772" y="90011"/>
                    <a:pt x="2704" y="8886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-4552971" y="4451281"/>
              <a:ext cx="192716" cy="383700"/>
            </a:xfrm>
            <a:custGeom>
              <a:avLst/>
              <a:gdLst/>
              <a:ahLst/>
              <a:cxnLst/>
              <a:rect l="l" t="t" r="r" b="b"/>
              <a:pathLst>
                <a:path w="192716" h="383700" extrusionOk="0">
                  <a:moveTo>
                    <a:pt x="102" y="382552"/>
                  </a:moveTo>
                  <a:cubicBezTo>
                    <a:pt x="13246" y="358072"/>
                    <a:pt x="24200" y="332260"/>
                    <a:pt x="36106" y="307114"/>
                  </a:cubicBezTo>
                  <a:cubicBezTo>
                    <a:pt x="48012" y="281968"/>
                    <a:pt x="59919" y="256822"/>
                    <a:pt x="71920" y="231676"/>
                  </a:cubicBezTo>
                  <a:cubicBezTo>
                    <a:pt x="95828" y="181479"/>
                    <a:pt x="182220" y="12601"/>
                    <a:pt x="191078" y="313"/>
                  </a:cubicBezTo>
                  <a:cubicBezTo>
                    <a:pt x="191649" y="-449"/>
                    <a:pt x="192888" y="313"/>
                    <a:pt x="192697" y="1171"/>
                  </a:cubicBezTo>
                  <a:cubicBezTo>
                    <a:pt x="188887" y="14029"/>
                    <a:pt x="135547" y="125757"/>
                    <a:pt x="122974" y="150713"/>
                  </a:cubicBezTo>
                  <a:cubicBezTo>
                    <a:pt x="98209" y="200624"/>
                    <a:pt x="72015" y="249678"/>
                    <a:pt x="46203" y="299017"/>
                  </a:cubicBezTo>
                  <a:cubicBezTo>
                    <a:pt x="38868" y="313114"/>
                    <a:pt x="31153" y="327021"/>
                    <a:pt x="23724" y="341118"/>
                  </a:cubicBezTo>
                  <a:cubicBezTo>
                    <a:pt x="16294" y="355215"/>
                    <a:pt x="8198" y="368931"/>
                    <a:pt x="1435" y="383314"/>
                  </a:cubicBezTo>
                  <a:cubicBezTo>
                    <a:pt x="1226" y="383685"/>
                    <a:pt x="759" y="383809"/>
                    <a:pt x="387" y="383599"/>
                  </a:cubicBezTo>
                  <a:cubicBezTo>
                    <a:pt x="16" y="383390"/>
                    <a:pt x="-108" y="382923"/>
                    <a:pt x="102" y="38255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-4296742" y="4409578"/>
              <a:ext cx="938419" cy="594340"/>
            </a:xfrm>
            <a:custGeom>
              <a:avLst/>
              <a:gdLst/>
              <a:ahLst/>
              <a:cxnLst/>
              <a:rect l="l" t="t" r="r" b="b"/>
              <a:pathLst>
                <a:path w="938419" h="594340" extrusionOk="0">
                  <a:moveTo>
                    <a:pt x="937927" y="558557"/>
                  </a:moveTo>
                  <a:cubicBezTo>
                    <a:pt x="931355" y="536364"/>
                    <a:pt x="558355" y="10774"/>
                    <a:pt x="532162" y="11"/>
                  </a:cubicBezTo>
                  <a:cubicBezTo>
                    <a:pt x="529114" y="-1322"/>
                    <a:pt x="351187" y="116978"/>
                    <a:pt x="351187" y="116978"/>
                  </a:cubicBezTo>
                  <a:cubicBezTo>
                    <a:pt x="343757" y="126503"/>
                    <a:pt x="15526" y="46303"/>
                    <a:pt x="15526" y="46303"/>
                  </a:cubicBezTo>
                  <a:lnTo>
                    <a:pt x="0" y="444733"/>
                  </a:lnTo>
                  <a:lnTo>
                    <a:pt x="602075" y="450449"/>
                  </a:lnTo>
                  <a:cubicBezTo>
                    <a:pt x="602075" y="450449"/>
                    <a:pt x="681895" y="500741"/>
                    <a:pt x="755047" y="541984"/>
                  </a:cubicBezTo>
                  <a:cubicBezTo>
                    <a:pt x="755047" y="541984"/>
                    <a:pt x="755047" y="541984"/>
                    <a:pt x="755047" y="541984"/>
                  </a:cubicBezTo>
                  <a:cubicBezTo>
                    <a:pt x="786108" y="560719"/>
                    <a:pt x="818264" y="577569"/>
                    <a:pt x="851345" y="592466"/>
                  </a:cubicBezTo>
                  <a:cubicBezTo>
                    <a:pt x="881920" y="600658"/>
                    <a:pt x="944594" y="580655"/>
                    <a:pt x="937927" y="558557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-4027185" y="4409672"/>
              <a:ext cx="669523" cy="594413"/>
            </a:xfrm>
            <a:custGeom>
              <a:avLst/>
              <a:gdLst/>
              <a:ahLst/>
              <a:cxnLst/>
              <a:rect l="l" t="t" r="r" b="b"/>
              <a:pathLst>
                <a:path w="669523" h="594413" extrusionOk="0">
                  <a:moveTo>
                    <a:pt x="582454" y="592373"/>
                  </a:moveTo>
                  <a:cubicBezTo>
                    <a:pt x="570929" y="589039"/>
                    <a:pt x="531114" y="567417"/>
                    <a:pt x="486156" y="541890"/>
                  </a:cubicBezTo>
                  <a:cubicBezTo>
                    <a:pt x="486156" y="541890"/>
                    <a:pt x="486156" y="541890"/>
                    <a:pt x="486156" y="541890"/>
                  </a:cubicBezTo>
                  <a:cubicBezTo>
                    <a:pt x="413099" y="500647"/>
                    <a:pt x="333280" y="450355"/>
                    <a:pt x="333280" y="450355"/>
                  </a:cubicBezTo>
                  <a:lnTo>
                    <a:pt x="199263" y="449117"/>
                  </a:lnTo>
                  <a:lnTo>
                    <a:pt x="0" y="104311"/>
                  </a:lnTo>
                  <a:cubicBezTo>
                    <a:pt x="45720" y="113836"/>
                    <a:pt x="79915" y="119837"/>
                    <a:pt x="82296" y="116884"/>
                  </a:cubicBezTo>
                  <a:cubicBezTo>
                    <a:pt x="82296" y="116884"/>
                    <a:pt x="259842" y="-1416"/>
                    <a:pt x="263271" y="13"/>
                  </a:cubicBezTo>
                  <a:cubicBezTo>
                    <a:pt x="289465" y="10681"/>
                    <a:pt x="662368" y="536270"/>
                    <a:pt x="669036" y="558463"/>
                  </a:cubicBezTo>
                  <a:cubicBezTo>
                    <a:pt x="675703" y="580657"/>
                    <a:pt x="612362" y="601040"/>
                    <a:pt x="582454" y="5923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-3944889" y="4409534"/>
              <a:ext cx="590123" cy="596745"/>
            </a:xfrm>
            <a:custGeom>
              <a:avLst/>
              <a:gdLst/>
              <a:ahLst/>
              <a:cxnLst/>
              <a:rect l="l" t="t" r="r" b="b"/>
              <a:pathLst>
                <a:path w="590123" h="596745" extrusionOk="0">
                  <a:moveTo>
                    <a:pt x="589597" y="559363"/>
                  </a:moveTo>
                  <a:cubicBezTo>
                    <a:pt x="582644" y="536598"/>
                    <a:pt x="207931" y="11294"/>
                    <a:pt x="180975" y="245"/>
                  </a:cubicBezTo>
                  <a:cubicBezTo>
                    <a:pt x="170783" y="-3946"/>
                    <a:pt x="84201" y="45966"/>
                    <a:pt x="0" y="117022"/>
                  </a:cubicBezTo>
                  <a:lnTo>
                    <a:pt x="241935" y="455445"/>
                  </a:lnTo>
                  <a:cubicBezTo>
                    <a:pt x="241935" y="455445"/>
                    <a:pt x="470535" y="585843"/>
                    <a:pt x="501682" y="594701"/>
                  </a:cubicBezTo>
                  <a:cubicBezTo>
                    <a:pt x="532829" y="603559"/>
                    <a:pt x="596551" y="582128"/>
                    <a:pt x="589597" y="5593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-3758199" y="4443577"/>
              <a:ext cx="378443" cy="533810"/>
            </a:xfrm>
            <a:custGeom>
              <a:avLst/>
              <a:gdLst/>
              <a:ahLst/>
              <a:cxnLst/>
              <a:rect l="l" t="t" r="r" b="b"/>
              <a:pathLst>
                <a:path w="378443" h="533810" extrusionOk="0">
                  <a:moveTo>
                    <a:pt x="376523" y="532749"/>
                  </a:moveTo>
                  <a:cubicBezTo>
                    <a:pt x="311563" y="446262"/>
                    <a:pt x="57626" y="91170"/>
                    <a:pt x="0" y="683"/>
                  </a:cubicBezTo>
                  <a:cubicBezTo>
                    <a:pt x="0" y="-79"/>
                    <a:pt x="0" y="-365"/>
                    <a:pt x="572" y="683"/>
                  </a:cubicBezTo>
                  <a:cubicBezTo>
                    <a:pt x="67247" y="84979"/>
                    <a:pt x="317849" y="442167"/>
                    <a:pt x="377952" y="532178"/>
                  </a:cubicBezTo>
                  <a:cubicBezTo>
                    <a:pt x="379190" y="533702"/>
                    <a:pt x="377857" y="534655"/>
                    <a:pt x="376523" y="53274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-3504005" y="4862693"/>
              <a:ext cx="35338" cy="121558"/>
            </a:xfrm>
            <a:custGeom>
              <a:avLst/>
              <a:gdLst/>
              <a:ahLst/>
              <a:cxnLst/>
              <a:rect l="l" t="t" r="r" b="b"/>
              <a:pathLst>
                <a:path w="35338" h="121558" extrusionOk="0">
                  <a:moveTo>
                    <a:pt x="17460" y="121253"/>
                  </a:moveTo>
                  <a:cubicBezTo>
                    <a:pt x="2820" y="101832"/>
                    <a:pt x="-2981" y="77152"/>
                    <a:pt x="1458" y="53245"/>
                  </a:cubicBezTo>
                  <a:cubicBezTo>
                    <a:pt x="5191" y="31918"/>
                    <a:pt x="16993" y="12849"/>
                    <a:pt x="34414" y="0"/>
                  </a:cubicBezTo>
                  <a:cubicBezTo>
                    <a:pt x="34986" y="0"/>
                    <a:pt x="35652" y="571"/>
                    <a:pt x="35176" y="1048"/>
                  </a:cubicBezTo>
                  <a:cubicBezTo>
                    <a:pt x="3753" y="32766"/>
                    <a:pt x="-3000" y="81410"/>
                    <a:pt x="18603" y="120491"/>
                  </a:cubicBezTo>
                  <a:cubicBezTo>
                    <a:pt x="18812" y="120805"/>
                    <a:pt x="18726" y="121234"/>
                    <a:pt x="18412" y="121444"/>
                  </a:cubicBezTo>
                  <a:cubicBezTo>
                    <a:pt x="18098" y="121653"/>
                    <a:pt x="17669" y="121568"/>
                    <a:pt x="17460" y="12125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-3708451" y="4758342"/>
              <a:ext cx="38818" cy="129251"/>
            </a:xfrm>
            <a:custGeom>
              <a:avLst/>
              <a:gdLst/>
              <a:ahLst/>
              <a:cxnLst/>
              <a:rect l="l" t="t" r="r" b="b"/>
              <a:pathLst>
                <a:path w="38818" h="129251" extrusionOk="0">
                  <a:moveTo>
                    <a:pt x="33787" y="128069"/>
                  </a:moveTo>
                  <a:cubicBezTo>
                    <a:pt x="8165" y="93112"/>
                    <a:pt x="-8599" y="43391"/>
                    <a:pt x="4640" y="910"/>
                  </a:cubicBezTo>
                  <a:cubicBezTo>
                    <a:pt x="5212" y="-709"/>
                    <a:pt x="7498" y="53"/>
                    <a:pt x="7688" y="1481"/>
                  </a:cubicBezTo>
                  <a:cubicBezTo>
                    <a:pt x="13546" y="43734"/>
                    <a:pt x="23890" y="85244"/>
                    <a:pt x="38549" y="125306"/>
                  </a:cubicBezTo>
                  <a:cubicBezTo>
                    <a:pt x="39207" y="126688"/>
                    <a:pt x="38616" y="128335"/>
                    <a:pt x="37235" y="128983"/>
                  </a:cubicBezTo>
                  <a:cubicBezTo>
                    <a:pt x="36016" y="129564"/>
                    <a:pt x="34558" y="129173"/>
                    <a:pt x="33787" y="12806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-3678408" y="4777888"/>
              <a:ext cx="38778" cy="129230"/>
            </a:xfrm>
            <a:custGeom>
              <a:avLst/>
              <a:gdLst/>
              <a:ahLst/>
              <a:cxnLst/>
              <a:rect l="l" t="t" r="r" b="b"/>
              <a:pathLst>
                <a:path w="38778" h="129230" extrusionOk="0">
                  <a:moveTo>
                    <a:pt x="33747" y="128048"/>
                  </a:moveTo>
                  <a:cubicBezTo>
                    <a:pt x="8125" y="93187"/>
                    <a:pt x="-8544" y="43371"/>
                    <a:pt x="4601" y="985"/>
                  </a:cubicBezTo>
                  <a:cubicBezTo>
                    <a:pt x="5172" y="-730"/>
                    <a:pt x="7458" y="32"/>
                    <a:pt x="7649" y="1461"/>
                  </a:cubicBezTo>
                  <a:cubicBezTo>
                    <a:pt x="13507" y="43714"/>
                    <a:pt x="23851" y="85224"/>
                    <a:pt x="38510" y="125286"/>
                  </a:cubicBezTo>
                  <a:cubicBezTo>
                    <a:pt x="39167" y="126667"/>
                    <a:pt x="38576" y="128315"/>
                    <a:pt x="37195" y="128963"/>
                  </a:cubicBezTo>
                  <a:cubicBezTo>
                    <a:pt x="35976" y="129544"/>
                    <a:pt x="34519" y="129153"/>
                    <a:pt x="33747" y="12804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-3648404" y="4797557"/>
              <a:ext cx="38856" cy="129395"/>
            </a:xfrm>
            <a:custGeom>
              <a:avLst/>
              <a:gdLst/>
              <a:ahLst/>
              <a:cxnLst/>
              <a:rect l="l" t="t" r="r" b="b"/>
              <a:pathLst>
                <a:path w="38856" h="129395" extrusionOk="0">
                  <a:moveTo>
                    <a:pt x="33747" y="128001"/>
                  </a:moveTo>
                  <a:cubicBezTo>
                    <a:pt x="8125" y="93140"/>
                    <a:pt x="-8544" y="43419"/>
                    <a:pt x="4601" y="937"/>
                  </a:cubicBezTo>
                  <a:cubicBezTo>
                    <a:pt x="5172" y="-682"/>
                    <a:pt x="7458" y="-15"/>
                    <a:pt x="7649" y="1509"/>
                  </a:cubicBezTo>
                  <a:cubicBezTo>
                    <a:pt x="13545" y="43752"/>
                    <a:pt x="23889" y="85262"/>
                    <a:pt x="38510" y="125334"/>
                  </a:cubicBezTo>
                  <a:cubicBezTo>
                    <a:pt x="39243" y="126648"/>
                    <a:pt x="38776" y="128315"/>
                    <a:pt x="37462" y="129049"/>
                  </a:cubicBezTo>
                  <a:cubicBezTo>
                    <a:pt x="36148" y="129782"/>
                    <a:pt x="34481" y="129315"/>
                    <a:pt x="33747" y="1280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-3618249" y="4817206"/>
              <a:ext cx="39081" cy="129649"/>
            </a:xfrm>
            <a:custGeom>
              <a:avLst/>
              <a:gdLst/>
              <a:ahLst/>
              <a:cxnLst/>
              <a:rect l="l" t="t" r="r" b="b"/>
              <a:pathLst>
                <a:path w="39081" h="129649" extrusionOk="0">
                  <a:moveTo>
                    <a:pt x="33500" y="128069"/>
                  </a:moveTo>
                  <a:cubicBezTo>
                    <a:pt x="7878" y="93112"/>
                    <a:pt x="-8791" y="43391"/>
                    <a:pt x="4925" y="910"/>
                  </a:cubicBezTo>
                  <a:cubicBezTo>
                    <a:pt x="4925" y="-709"/>
                    <a:pt x="7687" y="53"/>
                    <a:pt x="7973" y="1482"/>
                  </a:cubicBezTo>
                  <a:cubicBezTo>
                    <a:pt x="13803" y="43734"/>
                    <a:pt x="24109" y="85244"/>
                    <a:pt x="38739" y="125307"/>
                  </a:cubicBezTo>
                  <a:cubicBezTo>
                    <a:pt x="39501" y="126754"/>
                    <a:pt x="38949" y="128545"/>
                    <a:pt x="37501" y="129307"/>
                  </a:cubicBezTo>
                  <a:cubicBezTo>
                    <a:pt x="36053" y="130069"/>
                    <a:pt x="34262" y="129516"/>
                    <a:pt x="33500" y="12806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-3833006" y="4467044"/>
              <a:ext cx="75890" cy="74964"/>
            </a:xfrm>
            <a:custGeom>
              <a:avLst/>
              <a:gdLst/>
              <a:ahLst/>
              <a:cxnLst/>
              <a:rect l="l" t="t" r="r" b="b"/>
              <a:pathLst>
                <a:path w="75890" h="74964" extrusionOk="0">
                  <a:moveTo>
                    <a:pt x="7179" y="59322"/>
                  </a:moveTo>
                  <a:cubicBezTo>
                    <a:pt x="-20919" y="19697"/>
                    <a:pt x="40612" y="-24022"/>
                    <a:pt x="68711" y="15602"/>
                  </a:cubicBezTo>
                  <a:cubicBezTo>
                    <a:pt x="96810" y="55226"/>
                    <a:pt x="35278" y="99041"/>
                    <a:pt x="7179" y="5932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-3767017" y="4832718"/>
              <a:ext cx="82018" cy="159967"/>
            </a:xfrm>
            <a:custGeom>
              <a:avLst/>
              <a:gdLst/>
              <a:ahLst/>
              <a:cxnLst/>
              <a:rect l="l" t="t" r="r" b="b"/>
              <a:pathLst>
                <a:path w="82018" h="159967" extrusionOk="0">
                  <a:moveTo>
                    <a:pt x="75113" y="119130"/>
                  </a:moveTo>
                  <a:cubicBezTo>
                    <a:pt x="86066" y="82554"/>
                    <a:pt x="80828" y="42930"/>
                    <a:pt x="80351" y="4830"/>
                  </a:cubicBezTo>
                  <a:cubicBezTo>
                    <a:pt x="80066" y="1896"/>
                    <a:pt x="77465" y="-247"/>
                    <a:pt x="74531" y="29"/>
                  </a:cubicBezTo>
                  <a:cubicBezTo>
                    <a:pt x="73979" y="86"/>
                    <a:pt x="73436" y="229"/>
                    <a:pt x="72922" y="448"/>
                  </a:cubicBezTo>
                  <a:cubicBezTo>
                    <a:pt x="72588" y="-28"/>
                    <a:pt x="71931" y="-142"/>
                    <a:pt x="71464" y="191"/>
                  </a:cubicBezTo>
                  <a:cubicBezTo>
                    <a:pt x="71360" y="267"/>
                    <a:pt x="71274" y="353"/>
                    <a:pt x="71207" y="448"/>
                  </a:cubicBezTo>
                  <a:cubicBezTo>
                    <a:pt x="40689" y="26109"/>
                    <a:pt x="17467" y="59360"/>
                    <a:pt x="3866" y="96841"/>
                  </a:cubicBezTo>
                  <a:cubicBezTo>
                    <a:pt x="-3659" y="118749"/>
                    <a:pt x="-2040" y="151515"/>
                    <a:pt x="25487" y="158849"/>
                  </a:cubicBezTo>
                  <a:cubicBezTo>
                    <a:pt x="51491" y="165612"/>
                    <a:pt x="68731" y="140370"/>
                    <a:pt x="75113" y="119130"/>
                  </a:cubicBezTo>
                  <a:close/>
                  <a:moveTo>
                    <a:pt x="47109" y="141513"/>
                  </a:moveTo>
                  <a:cubicBezTo>
                    <a:pt x="6247" y="165421"/>
                    <a:pt x="11009" y="109795"/>
                    <a:pt x="17201" y="93888"/>
                  </a:cubicBezTo>
                  <a:cubicBezTo>
                    <a:pt x="21401" y="83640"/>
                    <a:pt x="26268" y="73686"/>
                    <a:pt x="31774" y="64075"/>
                  </a:cubicBezTo>
                  <a:cubicBezTo>
                    <a:pt x="43499" y="44387"/>
                    <a:pt x="56215" y="25318"/>
                    <a:pt x="69874" y="6925"/>
                  </a:cubicBezTo>
                  <a:cubicBezTo>
                    <a:pt x="69017" y="25308"/>
                    <a:pt x="69874" y="43596"/>
                    <a:pt x="69874" y="62075"/>
                  </a:cubicBezTo>
                  <a:cubicBezTo>
                    <a:pt x="69302" y="84078"/>
                    <a:pt x="69588" y="128369"/>
                    <a:pt x="47109" y="14151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-3818303" y="4715539"/>
              <a:ext cx="130834" cy="128294"/>
            </a:xfrm>
            <a:custGeom>
              <a:avLst/>
              <a:gdLst/>
              <a:ahLst/>
              <a:cxnLst/>
              <a:rect l="l" t="t" r="r" b="b"/>
              <a:pathLst>
                <a:path w="130834" h="128294" extrusionOk="0">
                  <a:moveTo>
                    <a:pt x="10669" y="8947"/>
                  </a:moveTo>
                  <a:cubicBezTo>
                    <a:pt x="-10381" y="27997"/>
                    <a:pt x="3430" y="57905"/>
                    <a:pt x="20194" y="73907"/>
                  </a:cubicBezTo>
                  <a:cubicBezTo>
                    <a:pt x="49569" y="100844"/>
                    <a:pt x="85497" y="119598"/>
                    <a:pt x="124398" y="128295"/>
                  </a:cubicBezTo>
                  <a:cubicBezTo>
                    <a:pt x="125255" y="128295"/>
                    <a:pt x="125731" y="127819"/>
                    <a:pt x="125826" y="127056"/>
                  </a:cubicBezTo>
                  <a:cubicBezTo>
                    <a:pt x="128970" y="126580"/>
                    <a:pt x="132113" y="123342"/>
                    <a:pt x="130303" y="119913"/>
                  </a:cubicBezTo>
                  <a:cubicBezTo>
                    <a:pt x="113539" y="86385"/>
                    <a:pt x="99633" y="48475"/>
                    <a:pt x="73153" y="21138"/>
                  </a:cubicBezTo>
                  <a:cubicBezTo>
                    <a:pt x="57532" y="4755"/>
                    <a:pt x="30576" y="-10103"/>
                    <a:pt x="10669" y="8947"/>
                  </a:cubicBezTo>
                  <a:close/>
                  <a:moveTo>
                    <a:pt x="94489" y="74288"/>
                  </a:moveTo>
                  <a:cubicBezTo>
                    <a:pt x="103157" y="90576"/>
                    <a:pt x="110967" y="107149"/>
                    <a:pt x="120207" y="123151"/>
                  </a:cubicBezTo>
                  <a:cubicBezTo>
                    <a:pt x="99614" y="113150"/>
                    <a:pt x="79544" y="102091"/>
                    <a:pt x="60104" y="90004"/>
                  </a:cubicBezTo>
                  <a:cubicBezTo>
                    <a:pt x="50722" y="84080"/>
                    <a:pt x="41778" y="77489"/>
                    <a:pt x="33339" y="70288"/>
                  </a:cubicBezTo>
                  <a:cubicBezTo>
                    <a:pt x="20480" y="59048"/>
                    <a:pt x="-9429" y="11899"/>
                    <a:pt x="37815" y="14185"/>
                  </a:cubicBezTo>
                  <a:cubicBezTo>
                    <a:pt x="63914" y="14947"/>
                    <a:pt x="84107" y="54476"/>
                    <a:pt x="94489" y="7381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-5342531" y="4202594"/>
              <a:ext cx="1497654" cy="697504"/>
            </a:xfrm>
            <a:custGeom>
              <a:avLst/>
              <a:gdLst/>
              <a:ahLst/>
              <a:cxnLst/>
              <a:rect l="l" t="t" r="r" b="b"/>
              <a:pathLst>
                <a:path w="1497654" h="697504" extrusionOk="0">
                  <a:moveTo>
                    <a:pt x="1047312" y="130605"/>
                  </a:moveTo>
                  <a:cubicBezTo>
                    <a:pt x="1047312" y="130605"/>
                    <a:pt x="538392" y="-26557"/>
                    <a:pt x="266262" y="3922"/>
                  </a:cubicBezTo>
                  <a:cubicBezTo>
                    <a:pt x="-438" y="33831"/>
                    <a:pt x="-112261" y="367301"/>
                    <a:pt x="146343" y="550277"/>
                  </a:cubicBezTo>
                  <a:cubicBezTo>
                    <a:pt x="428759" y="750302"/>
                    <a:pt x="1497654" y="688484"/>
                    <a:pt x="1497654" y="688484"/>
                  </a:cubicBezTo>
                  <a:lnTo>
                    <a:pt x="1272007" y="278338"/>
                  </a:lnTo>
                  <a:cubicBezTo>
                    <a:pt x="1272007" y="278338"/>
                    <a:pt x="908819" y="190136"/>
                    <a:pt x="576682" y="191089"/>
                  </a:cubicBezTo>
                  <a:lnTo>
                    <a:pt x="1042454" y="26928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-4930715" y="4364821"/>
              <a:ext cx="875649" cy="144399"/>
            </a:xfrm>
            <a:custGeom>
              <a:avLst/>
              <a:gdLst/>
              <a:ahLst/>
              <a:cxnLst/>
              <a:rect l="l" t="t" r="r" b="b"/>
              <a:pathLst>
                <a:path w="875649" h="144399" extrusionOk="0">
                  <a:moveTo>
                    <a:pt x="875527" y="142589"/>
                  </a:moveTo>
                  <a:cubicBezTo>
                    <a:pt x="875431" y="141894"/>
                    <a:pt x="875431" y="141189"/>
                    <a:pt x="875527" y="140494"/>
                  </a:cubicBezTo>
                  <a:cubicBezTo>
                    <a:pt x="875488" y="139951"/>
                    <a:pt x="875488" y="139418"/>
                    <a:pt x="875527" y="138875"/>
                  </a:cubicBezTo>
                  <a:cubicBezTo>
                    <a:pt x="875527" y="137541"/>
                    <a:pt x="874955" y="136208"/>
                    <a:pt x="874574" y="134874"/>
                  </a:cubicBezTo>
                  <a:cubicBezTo>
                    <a:pt x="873888" y="132197"/>
                    <a:pt x="873069" y="129559"/>
                    <a:pt x="872098" y="126968"/>
                  </a:cubicBezTo>
                  <a:cubicBezTo>
                    <a:pt x="871145" y="124301"/>
                    <a:pt x="870097" y="121729"/>
                    <a:pt x="868954" y="119158"/>
                  </a:cubicBezTo>
                  <a:cubicBezTo>
                    <a:pt x="867707" y="116662"/>
                    <a:pt x="866306" y="114243"/>
                    <a:pt x="864763" y="111919"/>
                  </a:cubicBezTo>
                  <a:cubicBezTo>
                    <a:pt x="864763" y="111919"/>
                    <a:pt x="864287" y="111919"/>
                    <a:pt x="864097" y="111443"/>
                  </a:cubicBezTo>
                  <a:lnTo>
                    <a:pt x="864097" y="111443"/>
                  </a:lnTo>
                  <a:lnTo>
                    <a:pt x="863525" y="111443"/>
                  </a:lnTo>
                  <a:lnTo>
                    <a:pt x="862953" y="111443"/>
                  </a:lnTo>
                  <a:cubicBezTo>
                    <a:pt x="822949" y="102775"/>
                    <a:pt x="550915" y="55245"/>
                    <a:pt x="510528" y="49340"/>
                  </a:cubicBezTo>
                  <a:cubicBezTo>
                    <a:pt x="470143" y="43434"/>
                    <a:pt x="428709" y="38386"/>
                    <a:pt x="387751" y="33623"/>
                  </a:cubicBezTo>
                  <a:cubicBezTo>
                    <a:pt x="306027" y="24098"/>
                    <a:pt x="223731" y="18288"/>
                    <a:pt x="141530" y="17145"/>
                  </a:cubicBezTo>
                  <a:lnTo>
                    <a:pt x="117241" y="17145"/>
                  </a:lnTo>
                  <a:cubicBezTo>
                    <a:pt x="115584" y="16602"/>
                    <a:pt x="113898" y="16155"/>
                    <a:pt x="112193" y="15812"/>
                  </a:cubicBezTo>
                  <a:cubicBezTo>
                    <a:pt x="108288" y="14669"/>
                    <a:pt x="104383" y="13621"/>
                    <a:pt x="100477" y="12763"/>
                  </a:cubicBezTo>
                  <a:cubicBezTo>
                    <a:pt x="93048" y="11049"/>
                    <a:pt x="85618" y="9716"/>
                    <a:pt x="78189" y="8382"/>
                  </a:cubicBezTo>
                  <a:cubicBezTo>
                    <a:pt x="62663" y="5525"/>
                    <a:pt x="47137" y="3429"/>
                    <a:pt x="31802" y="0"/>
                  </a:cubicBezTo>
                  <a:cubicBezTo>
                    <a:pt x="30850" y="0"/>
                    <a:pt x="30373" y="1238"/>
                    <a:pt x="31802" y="1429"/>
                  </a:cubicBezTo>
                  <a:cubicBezTo>
                    <a:pt x="47328" y="5429"/>
                    <a:pt x="62473" y="10382"/>
                    <a:pt x="77903" y="14192"/>
                  </a:cubicBezTo>
                  <a:lnTo>
                    <a:pt x="91333" y="17526"/>
                  </a:lnTo>
                  <a:cubicBezTo>
                    <a:pt x="61139" y="18193"/>
                    <a:pt x="30945" y="19526"/>
                    <a:pt x="750" y="21336"/>
                  </a:cubicBezTo>
                  <a:cubicBezTo>
                    <a:pt x="-202" y="21336"/>
                    <a:pt x="-297" y="22860"/>
                    <a:pt x="750" y="22860"/>
                  </a:cubicBezTo>
                  <a:cubicBezTo>
                    <a:pt x="41708" y="21717"/>
                    <a:pt x="82951" y="22860"/>
                    <a:pt x="124004" y="24670"/>
                  </a:cubicBezTo>
                  <a:cubicBezTo>
                    <a:pt x="165057" y="26479"/>
                    <a:pt x="205348" y="28766"/>
                    <a:pt x="245924" y="32290"/>
                  </a:cubicBezTo>
                  <a:cubicBezTo>
                    <a:pt x="328030" y="39529"/>
                    <a:pt x="410040" y="49435"/>
                    <a:pt x="491669" y="60865"/>
                  </a:cubicBezTo>
                  <a:cubicBezTo>
                    <a:pt x="537484" y="67056"/>
                    <a:pt x="814757" y="116300"/>
                    <a:pt x="860953" y="119634"/>
                  </a:cubicBezTo>
                  <a:lnTo>
                    <a:pt x="861525" y="119634"/>
                  </a:lnTo>
                  <a:cubicBezTo>
                    <a:pt x="861811" y="120748"/>
                    <a:pt x="862192" y="121825"/>
                    <a:pt x="862668" y="122873"/>
                  </a:cubicBezTo>
                  <a:cubicBezTo>
                    <a:pt x="863811" y="125444"/>
                    <a:pt x="865049" y="127921"/>
                    <a:pt x="866287" y="130397"/>
                  </a:cubicBezTo>
                  <a:cubicBezTo>
                    <a:pt x="867526" y="132874"/>
                    <a:pt x="868764" y="135255"/>
                    <a:pt x="870288" y="137541"/>
                  </a:cubicBezTo>
                  <a:cubicBezTo>
                    <a:pt x="871812" y="139827"/>
                    <a:pt x="871621" y="139827"/>
                    <a:pt x="872383" y="140970"/>
                  </a:cubicBezTo>
                  <a:lnTo>
                    <a:pt x="873526" y="142589"/>
                  </a:lnTo>
                  <a:cubicBezTo>
                    <a:pt x="873964" y="143161"/>
                    <a:pt x="874345" y="143761"/>
                    <a:pt x="874669" y="144399"/>
                  </a:cubicBezTo>
                  <a:cubicBezTo>
                    <a:pt x="874479" y="144209"/>
                    <a:pt x="876098" y="143542"/>
                    <a:pt x="875527" y="14258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-4134574" y="4487952"/>
              <a:ext cx="204742" cy="377117"/>
            </a:xfrm>
            <a:custGeom>
              <a:avLst/>
              <a:gdLst/>
              <a:ahLst/>
              <a:cxnLst/>
              <a:rect l="l" t="t" r="r" b="b"/>
              <a:pathLst>
                <a:path w="204742" h="377117" extrusionOk="0">
                  <a:moveTo>
                    <a:pt x="204639" y="375979"/>
                  </a:moveTo>
                  <a:cubicBezTo>
                    <a:pt x="190637" y="351976"/>
                    <a:pt x="178922" y="326449"/>
                    <a:pt x="166539" y="301780"/>
                  </a:cubicBezTo>
                  <a:lnTo>
                    <a:pt x="128439" y="227580"/>
                  </a:lnTo>
                  <a:cubicBezTo>
                    <a:pt x="102912" y="178240"/>
                    <a:pt x="10805" y="12029"/>
                    <a:pt x="1566" y="313"/>
                  </a:cubicBezTo>
                  <a:cubicBezTo>
                    <a:pt x="995" y="-449"/>
                    <a:pt x="-244" y="313"/>
                    <a:pt x="42" y="1171"/>
                  </a:cubicBezTo>
                  <a:cubicBezTo>
                    <a:pt x="4233" y="13934"/>
                    <a:pt x="61478" y="123853"/>
                    <a:pt x="74718" y="148427"/>
                  </a:cubicBezTo>
                  <a:cubicBezTo>
                    <a:pt x="101102" y="197481"/>
                    <a:pt x="128915" y="245582"/>
                    <a:pt x="156347" y="294064"/>
                  </a:cubicBezTo>
                  <a:cubicBezTo>
                    <a:pt x="164158" y="307875"/>
                    <a:pt x="172349" y="321591"/>
                    <a:pt x="180255" y="335307"/>
                  </a:cubicBezTo>
                  <a:cubicBezTo>
                    <a:pt x="188161" y="349023"/>
                    <a:pt x="196638" y="362644"/>
                    <a:pt x="203972" y="376741"/>
                  </a:cubicBezTo>
                  <a:cubicBezTo>
                    <a:pt x="203782" y="377598"/>
                    <a:pt x="205115" y="376837"/>
                    <a:pt x="204639" y="37597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6"/>
            <p:cNvSpPr/>
            <p:nvPr/>
          </p:nvSpPr>
          <p:spPr>
            <a:xfrm>
              <a:off x="-4412894" y="3683364"/>
              <a:ext cx="784353" cy="370466"/>
            </a:xfrm>
            <a:custGeom>
              <a:avLst/>
              <a:gdLst/>
              <a:ahLst/>
              <a:cxnLst/>
              <a:rect l="l" t="t" r="r" b="b"/>
              <a:pathLst>
                <a:path w="784353" h="370466" extrusionOk="0">
                  <a:moveTo>
                    <a:pt x="51668" y="172632"/>
                  </a:moveTo>
                  <a:cubicBezTo>
                    <a:pt x="205211" y="273788"/>
                    <a:pt x="415237" y="370371"/>
                    <a:pt x="465624" y="370466"/>
                  </a:cubicBezTo>
                  <a:cubicBezTo>
                    <a:pt x="529347" y="370466"/>
                    <a:pt x="767662" y="229497"/>
                    <a:pt x="779949" y="220257"/>
                  </a:cubicBezTo>
                  <a:cubicBezTo>
                    <a:pt x="809763" y="197016"/>
                    <a:pt x="679651" y="-21678"/>
                    <a:pt x="646599" y="1754"/>
                  </a:cubicBezTo>
                  <a:cubicBezTo>
                    <a:pt x="596403" y="37473"/>
                    <a:pt x="463148" y="142057"/>
                    <a:pt x="444098" y="141390"/>
                  </a:cubicBezTo>
                  <a:cubicBezTo>
                    <a:pt x="425048" y="140724"/>
                    <a:pt x="275696" y="119864"/>
                    <a:pt x="113771" y="89955"/>
                  </a:cubicBezTo>
                  <a:cubicBezTo>
                    <a:pt x="2043" y="69572"/>
                    <a:pt x="-43582" y="109767"/>
                    <a:pt x="51668" y="172632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6"/>
            <p:cNvSpPr/>
            <p:nvPr/>
          </p:nvSpPr>
          <p:spPr>
            <a:xfrm>
              <a:off x="-3782075" y="3413610"/>
              <a:ext cx="311677" cy="500194"/>
            </a:xfrm>
            <a:custGeom>
              <a:avLst/>
              <a:gdLst/>
              <a:ahLst/>
              <a:cxnLst/>
              <a:rect l="l" t="t" r="r" b="b"/>
              <a:pathLst>
                <a:path w="311677" h="500194" extrusionOk="0">
                  <a:moveTo>
                    <a:pt x="128746" y="500108"/>
                  </a:moveTo>
                  <a:cubicBezTo>
                    <a:pt x="97314" y="504585"/>
                    <a:pt x="-14129" y="334373"/>
                    <a:pt x="1492" y="305798"/>
                  </a:cubicBezTo>
                  <a:cubicBezTo>
                    <a:pt x="26305" y="252344"/>
                    <a:pt x="39764" y="194317"/>
                    <a:pt x="41021" y="135395"/>
                  </a:cubicBezTo>
                  <a:cubicBezTo>
                    <a:pt x="39973" y="81484"/>
                    <a:pt x="32258" y="2045"/>
                    <a:pt x="61214" y="45"/>
                  </a:cubicBezTo>
                  <a:cubicBezTo>
                    <a:pt x="103410" y="-2431"/>
                    <a:pt x="125222" y="97295"/>
                    <a:pt x="134271" y="155398"/>
                  </a:cubicBezTo>
                  <a:cubicBezTo>
                    <a:pt x="159417" y="135586"/>
                    <a:pt x="182848" y="120918"/>
                    <a:pt x="199612" y="117298"/>
                  </a:cubicBezTo>
                  <a:cubicBezTo>
                    <a:pt x="255334" y="105487"/>
                    <a:pt x="339439" y="347708"/>
                    <a:pt x="302673" y="392475"/>
                  </a:cubicBezTo>
                  <a:cubicBezTo>
                    <a:pt x="267240" y="435719"/>
                    <a:pt x="160179" y="495631"/>
                    <a:pt x="128746" y="500108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6"/>
            <p:cNvSpPr/>
            <p:nvPr/>
          </p:nvSpPr>
          <p:spPr>
            <a:xfrm rot="-1623598">
              <a:off x="-3672652" y="3488706"/>
              <a:ext cx="63246" cy="278130"/>
            </a:xfrm>
            <a:custGeom>
              <a:avLst/>
              <a:gdLst/>
              <a:ahLst/>
              <a:cxnLst/>
              <a:rect l="l" t="t" r="r" b="b"/>
              <a:pathLst>
                <a:path w="63246" h="278130" extrusionOk="0">
                  <a:moveTo>
                    <a:pt x="0" y="0"/>
                  </a:moveTo>
                  <a:lnTo>
                    <a:pt x="63246" y="0"/>
                  </a:lnTo>
                  <a:lnTo>
                    <a:pt x="63246" y="278130"/>
                  </a:lnTo>
                  <a:lnTo>
                    <a:pt x="0" y="27813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6"/>
            <p:cNvSpPr/>
            <p:nvPr/>
          </p:nvSpPr>
          <p:spPr>
            <a:xfrm>
              <a:off x="-3645137" y="3681688"/>
              <a:ext cx="197358" cy="263175"/>
            </a:xfrm>
            <a:custGeom>
              <a:avLst/>
              <a:gdLst/>
              <a:ahLst/>
              <a:cxnLst/>
              <a:rect l="l" t="t" r="r" b="b"/>
              <a:pathLst>
                <a:path w="197358" h="263175" extrusionOk="0">
                  <a:moveTo>
                    <a:pt x="197358" y="219646"/>
                  </a:moveTo>
                  <a:lnTo>
                    <a:pt x="112109" y="263176"/>
                  </a:lnTo>
                  <a:lnTo>
                    <a:pt x="112109" y="263176"/>
                  </a:lnTo>
                  <a:lnTo>
                    <a:pt x="0" y="43529"/>
                  </a:lnTo>
                  <a:lnTo>
                    <a:pt x="85154" y="0"/>
                  </a:lnTo>
                  <a:lnTo>
                    <a:pt x="85154" y="0"/>
                  </a:lnTo>
                  <a:lnTo>
                    <a:pt x="197358" y="21964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6"/>
            <p:cNvSpPr/>
            <p:nvPr/>
          </p:nvSpPr>
          <p:spPr>
            <a:xfrm>
              <a:off x="-3674553" y="3484446"/>
              <a:ext cx="257398" cy="321733"/>
            </a:xfrm>
            <a:custGeom>
              <a:avLst/>
              <a:gdLst/>
              <a:ahLst/>
              <a:cxnLst/>
              <a:rect l="l" t="t" r="r" b="b"/>
              <a:pathLst>
                <a:path w="257398" h="321733" extrusionOk="0">
                  <a:moveTo>
                    <a:pt x="9890" y="81799"/>
                  </a:moveTo>
                  <a:cubicBezTo>
                    <a:pt x="5604" y="111136"/>
                    <a:pt x="42561" y="99325"/>
                    <a:pt x="42561" y="99325"/>
                  </a:cubicBezTo>
                  <a:cubicBezTo>
                    <a:pt x="42561" y="99325"/>
                    <a:pt x="-6588" y="129138"/>
                    <a:pt x="746" y="161047"/>
                  </a:cubicBezTo>
                  <a:cubicBezTo>
                    <a:pt x="8080" y="192956"/>
                    <a:pt x="51991" y="176002"/>
                    <a:pt x="55134" y="174859"/>
                  </a:cubicBezTo>
                  <a:cubicBezTo>
                    <a:pt x="52562" y="176478"/>
                    <a:pt x="8080" y="204957"/>
                    <a:pt x="18748" y="236295"/>
                  </a:cubicBezTo>
                  <a:cubicBezTo>
                    <a:pt x="29416" y="267632"/>
                    <a:pt x="71422" y="245344"/>
                    <a:pt x="74089" y="243820"/>
                  </a:cubicBezTo>
                  <a:cubicBezTo>
                    <a:pt x="72184" y="246105"/>
                    <a:pt x="46657" y="276586"/>
                    <a:pt x="60087" y="298588"/>
                  </a:cubicBezTo>
                  <a:cubicBezTo>
                    <a:pt x="83233" y="336688"/>
                    <a:pt x="150670" y="260488"/>
                    <a:pt x="186484" y="259440"/>
                  </a:cubicBezTo>
                  <a:cubicBezTo>
                    <a:pt x="186484" y="259440"/>
                    <a:pt x="194580" y="320020"/>
                    <a:pt x="195247" y="321734"/>
                  </a:cubicBezTo>
                  <a:cubicBezTo>
                    <a:pt x="195247" y="321734"/>
                    <a:pt x="260874" y="250582"/>
                    <a:pt x="257254" y="202290"/>
                  </a:cubicBezTo>
                  <a:cubicBezTo>
                    <a:pt x="256359" y="187851"/>
                    <a:pt x="245548" y="175964"/>
                    <a:pt x="231251" y="173715"/>
                  </a:cubicBezTo>
                  <a:cubicBezTo>
                    <a:pt x="231251" y="173715"/>
                    <a:pt x="254873" y="153046"/>
                    <a:pt x="247348" y="128186"/>
                  </a:cubicBezTo>
                  <a:cubicBezTo>
                    <a:pt x="243348" y="115422"/>
                    <a:pt x="219440" y="110279"/>
                    <a:pt x="219440" y="110279"/>
                  </a:cubicBezTo>
                  <a:cubicBezTo>
                    <a:pt x="229880" y="100192"/>
                    <a:pt x="233813" y="85123"/>
                    <a:pt x="229632" y="71227"/>
                  </a:cubicBezTo>
                  <a:cubicBezTo>
                    <a:pt x="223155" y="53891"/>
                    <a:pt x="200200" y="51510"/>
                    <a:pt x="200200" y="51510"/>
                  </a:cubicBezTo>
                  <a:cubicBezTo>
                    <a:pt x="200200" y="51510"/>
                    <a:pt x="209725" y="26745"/>
                    <a:pt x="197628" y="11124"/>
                  </a:cubicBezTo>
                  <a:cubicBezTo>
                    <a:pt x="172863" y="-20499"/>
                    <a:pt x="19034" y="19125"/>
                    <a:pt x="9890" y="81799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6"/>
            <p:cNvSpPr/>
            <p:nvPr/>
          </p:nvSpPr>
          <p:spPr>
            <a:xfrm>
              <a:off x="-3634582" y="3534051"/>
              <a:ext cx="156609" cy="53312"/>
            </a:xfrm>
            <a:custGeom>
              <a:avLst/>
              <a:gdLst/>
              <a:ahLst/>
              <a:cxnLst/>
              <a:rect l="l" t="t" r="r" b="b"/>
              <a:pathLst>
                <a:path w="156609" h="53312" extrusionOk="0">
                  <a:moveTo>
                    <a:pt x="156609" y="857"/>
                  </a:moveTo>
                  <a:lnTo>
                    <a:pt x="156609" y="0"/>
                  </a:lnTo>
                  <a:cubicBezTo>
                    <a:pt x="100716" y="515"/>
                    <a:pt x="46300" y="18021"/>
                    <a:pt x="589" y="50197"/>
                  </a:cubicBezTo>
                  <a:cubicBezTo>
                    <a:pt x="-839" y="51245"/>
                    <a:pt x="589" y="54007"/>
                    <a:pt x="2114" y="53150"/>
                  </a:cubicBezTo>
                  <a:cubicBezTo>
                    <a:pt x="50805" y="28327"/>
                    <a:pt x="102850" y="10716"/>
                    <a:pt x="156609" y="85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-3622408" y="3593011"/>
              <a:ext cx="168258" cy="68575"/>
            </a:xfrm>
            <a:custGeom>
              <a:avLst/>
              <a:gdLst/>
              <a:ahLst/>
              <a:cxnLst/>
              <a:rect l="l" t="t" r="r" b="b"/>
              <a:pathLst>
                <a:path w="168258" h="68575" extrusionOk="0">
                  <a:moveTo>
                    <a:pt x="167962" y="1143"/>
                  </a:moveTo>
                  <a:cubicBezTo>
                    <a:pt x="168629" y="1143"/>
                    <a:pt x="167962" y="0"/>
                    <a:pt x="167962" y="0"/>
                  </a:cubicBezTo>
                  <a:cubicBezTo>
                    <a:pt x="106345" y="1153"/>
                    <a:pt x="47175" y="24327"/>
                    <a:pt x="1179" y="65342"/>
                  </a:cubicBezTo>
                  <a:cubicBezTo>
                    <a:pt x="-440" y="66770"/>
                    <a:pt x="-345" y="69723"/>
                    <a:pt x="1179" y="68104"/>
                  </a:cubicBezTo>
                  <a:cubicBezTo>
                    <a:pt x="33945" y="41815"/>
                    <a:pt x="117384" y="9620"/>
                    <a:pt x="167962" y="114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-3604145" y="3656587"/>
              <a:ext cx="158931" cy="76027"/>
            </a:xfrm>
            <a:custGeom>
              <a:avLst/>
              <a:gdLst/>
              <a:ahLst/>
              <a:cxnLst/>
              <a:rect l="l" t="t" r="r" b="b"/>
              <a:pathLst>
                <a:path w="158931" h="76027" extrusionOk="0">
                  <a:moveTo>
                    <a:pt x="1584" y="75775"/>
                  </a:moveTo>
                  <a:cubicBezTo>
                    <a:pt x="46923" y="36150"/>
                    <a:pt x="100454" y="15100"/>
                    <a:pt x="158461" y="1289"/>
                  </a:cubicBezTo>
                  <a:cubicBezTo>
                    <a:pt x="159223" y="1289"/>
                    <a:pt x="158937" y="146"/>
                    <a:pt x="158461" y="51"/>
                  </a:cubicBezTo>
                  <a:cubicBezTo>
                    <a:pt x="128172" y="-902"/>
                    <a:pt x="91786" y="11671"/>
                    <a:pt x="64830" y="23958"/>
                  </a:cubicBezTo>
                  <a:cubicBezTo>
                    <a:pt x="39294" y="34769"/>
                    <a:pt x="17053" y="52114"/>
                    <a:pt x="346" y="74250"/>
                  </a:cubicBezTo>
                  <a:cubicBezTo>
                    <a:pt x="-511" y="75108"/>
                    <a:pt x="346" y="76632"/>
                    <a:pt x="1584" y="7577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6"/>
            <p:cNvSpPr/>
            <p:nvPr/>
          </p:nvSpPr>
          <p:spPr>
            <a:xfrm>
              <a:off x="-3681390" y="3583486"/>
              <a:ext cx="193225" cy="212979"/>
            </a:xfrm>
            <a:custGeom>
              <a:avLst/>
              <a:gdLst/>
              <a:ahLst/>
              <a:cxnLst/>
              <a:rect l="l" t="t" r="r" b="b"/>
              <a:pathLst>
                <a:path w="193225" h="212979" extrusionOk="0">
                  <a:moveTo>
                    <a:pt x="48445" y="0"/>
                  </a:moveTo>
                  <a:cubicBezTo>
                    <a:pt x="46731" y="1334"/>
                    <a:pt x="50446" y="2381"/>
                    <a:pt x="48445" y="3715"/>
                  </a:cubicBezTo>
                  <a:cubicBezTo>
                    <a:pt x="41397" y="9239"/>
                    <a:pt x="2059" y="46482"/>
                    <a:pt x="10345" y="63818"/>
                  </a:cubicBezTo>
                  <a:cubicBezTo>
                    <a:pt x="17203" y="77629"/>
                    <a:pt x="40540" y="78105"/>
                    <a:pt x="49588" y="74771"/>
                  </a:cubicBezTo>
                  <a:lnTo>
                    <a:pt x="72353" y="66294"/>
                  </a:lnTo>
                  <a:lnTo>
                    <a:pt x="53970" y="82105"/>
                  </a:lnTo>
                  <a:cubicBezTo>
                    <a:pt x="45712" y="89087"/>
                    <a:pt x="38644" y="97355"/>
                    <a:pt x="33015" y="106585"/>
                  </a:cubicBezTo>
                  <a:cubicBezTo>
                    <a:pt x="27319" y="114948"/>
                    <a:pt x="25452" y="125339"/>
                    <a:pt x="27871" y="135160"/>
                  </a:cubicBezTo>
                  <a:cubicBezTo>
                    <a:pt x="30329" y="144675"/>
                    <a:pt x="39216" y="151076"/>
                    <a:pt x="49017" y="150400"/>
                  </a:cubicBezTo>
                  <a:cubicBezTo>
                    <a:pt x="59409" y="149723"/>
                    <a:pt x="69467" y="146447"/>
                    <a:pt x="78259" y="140875"/>
                  </a:cubicBezTo>
                  <a:lnTo>
                    <a:pt x="102928" y="126206"/>
                  </a:lnTo>
                  <a:lnTo>
                    <a:pt x="84450" y="148114"/>
                  </a:lnTo>
                  <a:cubicBezTo>
                    <a:pt x="79316" y="154181"/>
                    <a:pt x="74963" y="160868"/>
                    <a:pt x="71496" y="168021"/>
                  </a:cubicBezTo>
                  <a:cubicBezTo>
                    <a:pt x="67962" y="174717"/>
                    <a:pt x="66505" y="182309"/>
                    <a:pt x="67305" y="189833"/>
                  </a:cubicBezTo>
                  <a:cubicBezTo>
                    <a:pt x="68248" y="196730"/>
                    <a:pt x="73067" y="202464"/>
                    <a:pt x="79687" y="204597"/>
                  </a:cubicBezTo>
                  <a:cubicBezTo>
                    <a:pt x="87269" y="205921"/>
                    <a:pt x="95080" y="205026"/>
                    <a:pt x="102166" y="202025"/>
                  </a:cubicBezTo>
                  <a:cubicBezTo>
                    <a:pt x="117568" y="195787"/>
                    <a:pt x="132475" y="188366"/>
                    <a:pt x="146743" y="179832"/>
                  </a:cubicBezTo>
                  <a:cubicBezTo>
                    <a:pt x="154173" y="175832"/>
                    <a:pt x="161602" y="171736"/>
                    <a:pt x="169127" y="168021"/>
                  </a:cubicBezTo>
                  <a:cubicBezTo>
                    <a:pt x="176528" y="163811"/>
                    <a:pt x="184748" y="161249"/>
                    <a:pt x="193225" y="160496"/>
                  </a:cubicBezTo>
                  <a:cubicBezTo>
                    <a:pt x="185024" y="162135"/>
                    <a:pt x="177223" y="165373"/>
                    <a:pt x="170270" y="170021"/>
                  </a:cubicBezTo>
                  <a:cubicBezTo>
                    <a:pt x="163031" y="174308"/>
                    <a:pt x="156078" y="178879"/>
                    <a:pt x="149029" y="183547"/>
                  </a:cubicBezTo>
                  <a:cubicBezTo>
                    <a:pt x="135028" y="193253"/>
                    <a:pt x="120131" y="201606"/>
                    <a:pt x="104548" y="208502"/>
                  </a:cubicBezTo>
                  <a:cubicBezTo>
                    <a:pt x="96175" y="212417"/>
                    <a:pt x="86841" y="213808"/>
                    <a:pt x="77687" y="212503"/>
                  </a:cubicBezTo>
                  <a:cubicBezTo>
                    <a:pt x="67724" y="209817"/>
                    <a:pt x="60266" y="201539"/>
                    <a:pt x="58637" y="191357"/>
                  </a:cubicBezTo>
                  <a:cubicBezTo>
                    <a:pt x="57456" y="182051"/>
                    <a:pt x="59047" y="172612"/>
                    <a:pt x="63209" y="164211"/>
                  </a:cubicBezTo>
                  <a:cubicBezTo>
                    <a:pt x="66914" y="156134"/>
                    <a:pt x="71648" y="148580"/>
                    <a:pt x="77306" y="141732"/>
                  </a:cubicBezTo>
                  <a:lnTo>
                    <a:pt x="83593" y="148971"/>
                  </a:lnTo>
                  <a:cubicBezTo>
                    <a:pt x="73306" y="155772"/>
                    <a:pt x="61418" y="159782"/>
                    <a:pt x="49112" y="160592"/>
                  </a:cubicBezTo>
                  <a:cubicBezTo>
                    <a:pt x="42254" y="160887"/>
                    <a:pt x="35510" y="158763"/>
                    <a:pt x="30062" y="154591"/>
                  </a:cubicBezTo>
                  <a:cubicBezTo>
                    <a:pt x="24881" y="150343"/>
                    <a:pt x="21099" y="144637"/>
                    <a:pt x="19204" y="138208"/>
                  </a:cubicBezTo>
                  <a:cubicBezTo>
                    <a:pt x="16080" y="125768"/>
                    <a:pt x="18442" y="112595"/>
                    <a:pt x="25681" y="102013"/>
                  </a:cubicBezTo>
                  <a:cubicBezTo>
                    <a:pt x="31967" y="91926"/>
                    <a:pt x="39892" y="82944"/>
                    <a:pt x="49112" y="75438"/>
                  </a:cubicBezTo>
                  <a:lnTo>
                    <a:pt x="53398" y="82868"/>
                  </a:lnTo>
                  <a:cubicBezTo>
                    <a:pt x="41778" y="86773"/>
                    <a:pt x="15298" y="89154"/>
                    <a:pt x="2249" y="68961"/>
                  </a:cubicBezTo>
                  <a:cubicBezTo>
                    <a:pt x="-11086" y="40005"/>
                    <a:pt x="38825" y="5620"/>
                    <a:pt x="484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-3669832" y="3540814"/>
              <a:ext cx="37458" cy="48774"/>
            </a:xfrm>
            <a:custGeom>
              <a:avLst/>
              <a:gdLst/>
              <a:ahLst/>
              <a:cxnLst/>
              <a:rect l="l" t="t" r="r" b="b"/>
              <a:pathLst>
                <a:path w="37458" h="48774" extrusionOk="0">
                  <a:moveTo>
                    <a:pt x="37459" y="42958"/>
                  </a:moveTo>
                  <a:cubicBezTo>
                    <a:pt x="31391" y="43662"/>
                    <a:pt x="25257" y="43434"/>
                    <a:pt x="19266" y="42291"/>
                  </a:cubicBezTo>
                  <a:cubicBezTo>
                    <a:pt x="14360" y="41434"/>
                    <a:pt x="10293" y="38014"/>
                    <a:pt x="8598" y="33338"/>
                  </a:cubicBezTo>
                  <a:cubicBezTo>
                    <a:pt x="7550" y="28004"/>
                    <a:pt x="8045" y="22488"/>
                    <a:pt x="10027" y="17431"/>
                  </a:cubicBezTo>
                  <a:cubicBezTo>
                    <a:pt x="11932" y="11811"/>
                    <a:pt x="14218" y="6001"/>
                    <a:pt x="16789" y="0"/>
                  </a:cubicBezTo>
                  <a:cubicBezTo>
                    <a:pt x="11560" y="4038"/>
                    <a:pt x="7245" y="9134"/>
                    <a:pt x="4121" y="14954"/>
                  </a:cubicBezTo>
                  <a:cubicBezTo>
                    <a:pt x="235" y="21174"/>
                    <a:pt x="-965" y="28699"/>
                    <a:pt x="787" y="35814"/>
                  </a:cubicBezTo>
                  <a:cubicBezTo>
                    <a:pt x="2035" y="39643"/>
                    <a:pt x="4474" y="42977"/>
                    <a:pt x="7741" y="45339"/>
                  </a:cubicBezTo>
                  <a:cubicBezTo>
                    <a:pt x="10893" y="47482"/>
                    <a:pt x="14599" y="48673"/>
                    <a:pt x="18409" y="48768"/>
                  </a:cubicBezTo>
                  <a:cubicBezTo>
                    <a:pt x="25219" y="48911"/>
                    <a:pt x="31886" y="46882"/>
                    <a:pt x="37459" y="4295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-4413863" y="3670449"/>
              <a:ext cx="772536" cy="397773"/>
            </a:xfrm>
            <a:custGeom>
              <a:avLst/>
              <a:gdLst/>
              <a:ahLst/>
              <a:cxnLst/>
              <a:rect l="l" t="t" r="r" b="b"/>
              <a:pathLst>
                <a:path w="772536" h="397773" extrusionOk="0">
                  <a:moveTo>
                    <a:pt x="635472" y="0"/>
                  </a:moveTo>
                  <a:lnTo>
                    <a:pt x="772536" y="279178"/>
                  </a:lnTo>
                  <a:cubicBezTo>
                    <a:pt x="772536" y="279178"/>
                    <a:pt x="539269" y="401860"/>
                    <a:pt x="471356" y="397669"/>
                  </a:cubicBezTo>
                  <a:cubicBezTo>
                    <a:pt x="403442" y="393478"/>
                    <a:pt x="163413" y="266033"/>
                    <a:pt x="58923" y="192977"/>
                  </a:cubicBezTo>
                  <a:cubicBezTo>
                    <a:pt x="-45566" y="119920"/>
                    <a:pt x="2250" y="78677"/>
                    <a:pt x="98642" y="95440"/>
                  </a:cubicBezTo>
                  <a:cubicBezTo>
                    <a:pt x="195035" y="112204"/>
                    <a:pt x="432017" y="150590"/>
                    <a:pt x="440304" y="148019"/>
                  </a:cubicBezTo>
                  <a:cubicBezTo>
                    <a:pt x="448591" y="145447"/>
                    <a:pt x="635472" y="0"/>
                    <a:pt x="635472" y="0"/>
                  </a:cubicBez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-3829353" y="3716574"/>
              <a:ext cx="124998" cy="255912"/>
            </a:xfrm>
            <a:custGeom>
              <a:avLst/>
              <a:gdLst/>
              <a:ahLst/>
              <a:cxnLst/>
              <a:rect l="l" t="t" r="r" b="b"/>
              <a:pathLst>
                <a:path w="124998" h="255912" extrusionOk="0">
                  <a:moveTo>
                    <a:pt x="79441" y="154567"/>
                  </a:moveTo>
                  <a:cubicBezTo>
                    <a:pt x="63534" y="121420"/>
                    <a:pt x="47818" y="87892"/>
                    <a:pt x="30673" y="55602"/>
                  </a:cubicBezTo>
                  <a:cubicBezTo>
                    <a:pt x="21148" y="37123"/>
                    <a:pt x="11623" y="18645"/>
                    <a:pt x="1336" y="262"/>
                  </a:cubicBezTo>
                  <a:cubicBezTo>
                    <a:pt x="1060" y="-53"/>
                    <a:pt x="574" y="-91"/>
                    <a:pt x="260" y="185"/>
                  </a:cubicBezTo>
                  <a:cubicBezTo>
                    <a:pt x="79" y="347"/>
                    <a:pt x="-17" y="585"/>
                    <a:pt x="2" y="833"/>
                  </a:cubicBezTo>
                  <a:cubicBezTo>
                    <a:pt x="14671" y="34647"/>
                    <a:pt x="29530" y="68651"/>
                    <a:pt x="45722" y="101798"/>
                  </a:cubicBezTo>
                  <a:cubicBezTo>
                    <a:pt x="61915" y="134945"/>
                    <a:pt x="77822" y="167997"/>
                    <a:pt x="94395" y="200858"/>
                  </a:cubicBezTo>
                  <a:cubicBezTo>
                    <a:pt x="103920" y="219908"/>
                    <a:pt x="113445" y="237815"/>
                    <a:pt x="124304" y="255913"/>
                  </a:cubicBezTo>
                  <a:cubicBezTo>
                    <a:pt x="124304" y="255913"/>
                    <a:pt x="125161" y="255913"/>
                    <a:pt x="124970" y="255913"/>
                  </a:cubicBezTo>
                  <a:cubicBezTo>
                    <a:pt x="111254" y="221146"/>
                    <a:pt x="95538" y="187904"/>
                    <a:pt x="79441" y="15456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6"/>
            <p:cNvSpPr/>
            <p:nvPr/>
          </p:nvSpPr>
          <p:spPr>
            <a:xfrm>
              <a:off x="-4413923" y="3766175"/>
              <a:ext cx="472177" cy="301942"/>
            </a:xfrm>
            <a:custGeom>
              <a:avLst/>
              <a:gdLst/>
              <a:ahLst/>
              <a:cxnLst/>
              <a:rect l="l" t="t" r="r" b="b"/>
              <a:pathLst>
                <a:path w="472177" h="301942" extrusionOk="0">
                  <a:moveTo>
                    <a:pt x="472178" y="301942"/>
                  </a:moveTo>
                  <a:lnTo>
                    <a:pt x="471321" y="301942"/>
                  </a:lnTo>
                  <a:cubicBezTo>
                    <a:pt x="403407" y="297847"/>
                    <a:pt x="163473" y="170307"/>
                    <a:pt x="58983" y="97250"/>
                  </a:cubicBezTo>
                  <a:cubicBezTo>
                    <a:pt x="-13407" y="46767"/>
                    <a:pt x="-12740" y="11525"/>
                    <a:pt x="26408" y="0"/>
                  </a:cubicBezTo>
                  <a:cubicBezTo>
                    <a:pt x="149566" y="82010"/>
                    <a:pt x="322064" y="198501"/>
                    <a:pt x="472178" y="301942"/>
                  </a:cubicBezTo>
                  <a:close/>
                </a:path>
              </a:pathLst>
            </a:custGeom>
            <a:solidFill>
              <a:srgbClr val="000000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6"/>
            <p:cNvSpPr/>
            <p:nvPr/>
          </p:nvSpPr>
          <p:spPr>
            <a:xfrm>
              <a:off x="-4692887" y="3757287"/>
              <a:ext cx="604646" cy="630966"/>
            </a:xfrm>
            <a:custGeom>
              <a:avLst/>
              <a:gdLst/>
              <a:ahLst/>
              <a:cxnLst/>
              <a:rect l="l" t="t" r="r" b="b"/>
              <a:pathLst>
                <a:path w="604646" h="630966" extrusionOk="0">
                  <a:moveTo>
                    <a:pt x="0" y="630966"/>
                  </a:moveTo>
                  <a:lnTo>
                    <a:pt x="604647" y="596867"/>
                  </a:lnTo>
                  <a:lnTo>
                    <a:pt x="560451" y="405891"/>
                  </a:lnTo>
                  <a:cubicBezTo>
                    <a:pt x="560451" y="405891"/>
                    <a:pt x="606362" y="359790"/>
                    <a:pt x="571881" y="281113"/>
                  </a:cubicBezTo>
                  <a:cubicBezTo>
                    <a:pt x="549307" y="229678"/>
                    <a:pt x="455485" y="112044"/>
                    <a:pt x="408908" y="63657"/>
                  </a:cubicBezTo>
                  <a:cubicBezTo>
                    <a:pt x="295275" y="-54167"/>
                    <a:pt x="227933" y="21176"/>
                    <a:pt x="201549" y="55561"/>
                  </a:cubicBezTo>
                  <a:cubicBezTo>
                    <a:pt x="100013" y="186911"/>
                    <a:pt x="0" y="630966"/>
                    <a:pt x="0" y="630966"/>
                  </a:cubicBez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-4690411" y="3768176"/>
              <a:ext cx="598741" cy="609409"/>
            </a:xfrm>
            <a:custGeom>
              <a:avLst/>
              <a:gdLst/>
              <a:ahLst/>
              <a:cxnLst/>
              <a:rect l="l" t="t" r="r" b="b"/>
              <a:pathLst>
                <a:path w="598741" h="609409" extrusionOk="0">
                  <a:moveTo>
                    <a:pt x="348901" y="6191"/>
                  </a:moveTo>
                  <a:lnTo>
                    <a:pt x="227838" y="13906"/>
                  </a:lnTo>
                  <a:cubicBezTo>
                    <a:pt x="231096" y="11163"/>
                    <a:pt x="234505" y="8582"/>
                    <a:pt x="238030" y="6191"/>
                  </a:cubicBezTo>
                  <a:lnTo>
                    <a:pt x="336804" y="0"/>
                  </a:lnTo>
                  <a:cubicBezTo>
                    <a:pt x="340938" y="1857"/>
                    <a:pt x="344976" y="3924"/>
                    <a:pt x="348901" y="6191"/>
                  </a:cubicBezTo>
                  <a:close/>
                  <a:moveTo>
                    <a:pt x="406051" y="52769"/>
                  </a:moveTo>
                  <a:lnTo>
                    <a:pt x="401860" y="48578"/>
                  </a:lnTo>
                  <a:lnTo>
                    <a:pt x="186214" y="62389"/>
                  </a:lnTo>
                  <a:cubicBezTo>
                    <a:pt x="184690" y="64770"/>
                    <a:pt x="183166" y="67056"/>
                    <a:pt x="181642" y="69628"/>
                  </a:cubicBezTo>
                  <a:lnTo>
                    <a:pt x="408432" y="55245"/>
                  </a:lnTo>
                  <a:close/>
                  <a:moveTo>
                    <a:pt x="446913" y="98584"/>
                  </a:moveTo>
                  <a:lnTo>
                    <a:pt x="155924" y="117062"/>
                  </a:lnTo>
                  <a:cubicBezTo>
                    <a:pt x="154781" y="119444"/>
                    <a:pt x="153638" y="121825"/>
                    <a:pt x="152591" y="124301"/>
                  </a:cubicBezTo>
                  <a:lnTo>
                    <a:pt x="452438" y="105251"/>
                  </a:lnTo>
                  <a:cubicBezTo>
                    <a:pt x="450913" y="103061"/>
                    <a:pt x="449199" y="100774"/>
                    <a:pt x="447294" y="99060"/>
                  </a:cubicBezTo>
                  <a:close/>
                  <a:moveTo>
                    <a:pt x="487585" y="148780"/>
                  </a:moveTo>
                  <a:lnTo>
                    <a:pt x="132207" y="171450"/>
                  </a:lnTo>
                  <a:lnTo>
                    <a:pt x="129350" y="178594"/>
                  </a:lnTo>
                  <a:lnTo>
                    <a:pt x="493205" y="155543"/>
                  </a:lnTo>
                  <a:cubicBezTo>
                    <a:pt x="491585" y="153353"/>
                    <a:pt x="489775" y="150971"/>
                    <a:pt x="487966" y="148780"/>
                  </a:cubicBezTo>
                  <a:close/>
                  <a:moveTo>
                    <a:pt x="525685" y="199168"/>
                  </a:moveTo>
                  <a:lnTo>
                    <a:pt x="111252" y="225552"/>
                  </a:lnTo>
                  <a:lnTo>
                    <a:pt x="108680" y="232791"/>
                  </a:lnTo>
                  <a:lnTo>
                    <a:pt x="530447" y="206026"/>
                  </a:lnTo>
                  <a:close/>
                  <a:moveTo>
                    <a:pt x="558737" y="249936"/>
                  </a:moveTo>
                  <a:lnTo>
                    <a:pt x="92012" y="279654"/>
                  </a:lnTo>
                  <a:cubicBezTo>
                    <a:pt x="91250" y="282035"/>
                    <a:pt x="90392" y="284416"/>
                    <a:pt x="89535" y="286798"/>
                  </a:cubicBezTo>
                  <a:lnTo>
                    <a:pt x="562737" y="256794"/>
                  </a:lnTo>
                  <a:cubicBezTo>
                    <a:pt x="561499" y="254603"/>
                    <a:pt x="560165" y="252317"/>
                    <a:pt x="558737" y="249936"/>
                  </a:cubicBezTo>
                  <a:close/>
                  <a:moveTo>
                    <a:pt x="579596" y="301371"/>
                  </a:moveTo>
                  <a:lnTo>
                    <a:pt x="74771" y="333470"/>
                  </a:lnTo>
                  <a:lnTo>
                    <a:pt x="72485" y="340709"/>
                  </a:lnTo>
                  <a:lnTo>
                    <a:pt x="580739" y="308610"/>
                  </a:lnTo>
                  <a:cubicBezTo>
                    <a:pt x="580454" y="306133"/>
                    <a:pt x="579977" y="303752"/>
                    <a:pt x="579596" y="301371"/>
                  </a:cubicBezTo>
                  <a:close/>
                  <a:moveTo>
                    <a:pt x="58579" y="387096"/>
                  </a:moveTo>
                  <a:cubicBezTo>
                    <a:pt x="57817" y="389572"/>
                    <a:pt x="57150" y="391954"/>
                    <a:pt x="56388" y="394335"/>
                  </a:cubicBezTo>
                  <a:lnTo>
                    <a:pt x="576739" y="361188"/>
                  </a:lnTo>
                  <a:cubicBezTo>
                    <a:pt x="577501" y="358902"/>
                    <a:pt x="578263" y="356521"/>
                    <a:pt x="578930" y="353949"/>
                  </a:cubicBezTo>
                  <a:close/>
                  <a:moveTo>
                    <a:pt x="560927" y="408051"/>
                  </a:moveTo>
                  <a:lnTo>
                    <a:pt x="43148" y="440912"/>
                  </a:lnTo>
                  <a:cubicBezTo>
                    <a:pt x="42481" y="443294"/>
                    <a:pt x="41910" y="445675"/>
                    <a:pt x="41148" y="448056"/>
                  </a:cubicBezTo>
                  <a:lnTo>
                    <a:pt x="562737" y="415195"/>
                  </a:lnTo>
                  <a:close/>
                  <a:moveTo>
                    <a:pt x="573119" y="460057"/>
                  </a:moveTo>
                  <a:lnTo>
                    <a:pt x="28670" y="494633"/>
                  </a:lnTo>
                  <a:cubicBezTo>
                    <a:pt x="28004" y="497110"/>
                    <a:pt x="27242" y="499491"/>
                    <a:pt x="26670" y="501872"/>
                  </a:cubicBezTo>
                  <a:lnTo>
                    <a:pt x="574643" y="467011"/>
                  </a:lnTo>
                  <a:close/>
                  <a:moveTo>
                    <a:pt x="585121" y="512159"/>
                  </a:moveTo>
                  <a:lnTo>
                    <a:pt x="14764" y="548354"/>
                  </a:lnTo>
                  <a:cubicBezTo>
                    <a:pt x="14192" y="550831"/>
                    <a:pt x="13525" y="553212"/>
                    <a:pt x="12954" y="555498"/>
                  </a:cubicBezTo>
                  <a:lnTo>
                    <a:pt x="586740" y="519017"/>
                  </a:lnTo>
                  <a:close/>
                  <a:moveTo>
                    <a:pt x="597218" y="564166"/>
                  </a:moveTo>
                  <a:lnTo>
                    <a:pt x="1715" y="602266"/>
                  </a:lnTo>
                  <a:cubicBezTo>
                    <a:pt x="1143" y="604933"/>
                    <a:pt x="476" y="607314"/>
                    <a:pt x="0" y="609409"/>
                  </a:cubicBezTo>
                  <a:lnTo>
                    <a:pt x="598742" y="571309"/>
                  </a:lnTo>
                  <a:close/>
                </a:path>
              </a:pathLst>
            </a:custGeom>
            <a:solidFill>
              <a:srgbClr val="000000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-4315951" y="4167749"/>
              <a:ext cx="159702" cy="9620"/>
            </a:xfrm>
            <a:custGeom>
              <a:avLst/>
              <a:gdLst/>
              <a:ahLst/>
              <a:cxnLst/>
              <a:rect l="l" t="t" r="r" b="b"/>
              <a:pathLst>
                <a:path w="159702" h="9620" extrusionOk="0">
                  <a:moveTo>
                    <a:pt x="921" y="7144"/>
                  </a:moveTo>
                  <a:cubicBezTo>
                    <a:pt x="27000" y="2820"/>
                    <a:pt x="53356" y="429"/>
                    <a:pt x="79788" y="0"/>
                  </a:cubicBezTo>
                  <a:cubicBezTo>
                    <a:pt x="93028" y="0"/>
                    <a:pt x="106077" y="571"/>
                    <a:pt x="119126" y="1429"/>
                  </a:cubicBezTo>
                  <a:cubicBezTo>
                    <a:pt x="125699" y="1429"/>
                    <a:pt x="132176" y="2096"/>
                    <a:pt x="138748" y="2191"/>
                  </a:cubicBezTo>
                  <a:cubicBezTo>
                    <a:pt x="145606" y="2610"/>
                    <a:pt x="152483" y="2162"/>
                    <a:pt x="159227" y="858"/>
                  </a:cubicBezTo>
                  <a:cubicBezTo>
                    <a:pt x="159493" y="858"/>
                    <a:pt x="159703" y="1067"/>
                    <a:pt x="159703" y="1334"/>
                  </a:cubicBezTo>
                  <a:cubicBezTo>
                    <a:pt x="159703" y="1600"/>
                    <a:pt x="159493" y="1810"/>
                    <a:pt x="159227" y="1810"/>
                  </a:cubicBezTo>
                  <a:cubicBezTo>
                    <a:pt x="152988" y="3734"/>
                    <a:pt x="146625" y="5229"/>
                    <a:pt x="140177" y="6287"/>
                  </a:cubicBezTo>
                  <a:cubicBezTo>
                    <a:pt x="133862" y="7144"/>
                    <a:pt x="127499" y="7553"/>
                    <a:pt x="121127" y="7525"/>
                  </a:cubicBezTo>
                  <a:cubicBezTo>
                    <a:pt x="107792" y="7525"/>
                    <a:pt x="94457" y="7525"/>
                    <a:pt x="81122" y="7525"/>
                  </a:cubicBezTo>
                  <a:cubicBezTo>
                    <a:pt x="54166" y="7525"/>
                    <a:pt x="27305" y="7525"/>
                    <a:pt x="445" y="9620"/>
                  </a:cubicBezTo>
                  <a:cubicBezTo>
                    <a:pt x="-127" y="9430"/>
                    <a:pt x="-317" y="7334"/>
                    <a:pt x="921" y="714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-4373190" y="4184799"/>
              <a:ext cx="128644" cy="31060"/>
            </a:xfrm>
            <a:custGeom>
              <a:avLst/>
              <a:gdLst/>
              <a:ahLst/>
              <a:cxnLst/>
              <a:rect l="l" t="t" r="r" b="b"/>
              <a:pathLst>
                <a:path w="128644" h="31060" extrusionOk="0">
                  <a:moveTo>
                    <a:pt x="914" y="28956"/>
                  </a:moveTo>
                  <a:cubicBezTo>
                    <a:pt x="21383" y="21479"/>
                    <a:pt x="42243" y="15116"/>
                    <a:pt x="63398" y="9906"/>
                  </a:cubicBezTo>
                  <a:cubicBezTo>
                    <a:pt x="73971" y="7334"/>
                    <a:pt x="84734" y="5334"/>
                    <a:pt x="95497" y="3620"/>
                  </a:cubicBezTo>
                  <a:lnTo>
                    <a:pt x="110928" y="1429"/>
                  </a:lnTo>
                  <a:cubicBezTo>
                    <a:pt x="116643" y="762"/>
                    <a:pt x="122453" y="762"/>
                    <a:pt x="128168" y="0"/>
                  </a:cubicBezTo>
                  <a:cubicBezTo>
                    <a:pt x="128435" y="0"/>
                    <a:pt x="128644" y="210"/>
                    <a:pt x="128644" y="476"/>
                  </a:cubicBezTo>
                  <a:cubicBezTo>
                    <a:pt x="128644" y="743"/>
                    <a:pt x="128435" y="953"/>
                    <a:pt x="128168" y="953"/>
                  </a:cubicBezTo>
                  <a:cubicBezTo>
                    <a:pt x="122834" y="1810"/>
                    <a:pt x="117595" y="3620"/>
                    <a:pt x="112357" y="4858"/>
                  </a:cubicBezTo>
                  <a:lnTo>
                    <a:pt x="96450" y="8477"/>
                  </a:lnTo>
                  <a:cubicBezTo>
                    <a:pt x="85877" y="10954"/>
                    <a:pt x="75304" y="13526"/>
                    <a:pt x="64636" y="15907"/>
                  </a:cubicBezTo>
                  <a:cubicBezTo>
                    <a:pt x="43396" y="20669"/>
                    <a:pt x="22250" y="25432"/>
                    <a:pt x="1200" y="31052"/>
                  </a:cubicBezTo>
                  <a:cubicBezTo>
                    <a:pt x="619" y="31128"/>
                    <a:pt x="85" y="30728"/>
                    <a:pt x="9" y="30147"/>
                  </a:cubicBezTo>
                  <a:cubicBezTo>
                    <a:pt x="-67" y="29566"/>
                    <a:pt x="333" y="29032"/>
                    <a:pt x="914" y="2895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6"/>
            <p:cNvSpPr/>
            <p:nvPr/>
          </p:nvSpPr>
          <p:spPr>
            <a:xfrm>
              <a:off x="-4805544" y="3768941"/>
              <a:ext cx="589006" cy="579561"/>
            </a:xfrm>
            <a:custGeom>
              <a:avLst/>
              <a:gdLst/>
              <a:ahLst/>
              <a:cxnLst/>
              <a:rect l="l" t="t" r="r" b="b"/>
              <a:pathLst>
                <a:path w="589006" h="579561" extrusionOk="0">
                  <a:moveTo>
                    <a:pt x="309634" y="36858"/>
                  </a:moveTo>
                  <a:cubicBezTo>
                    <a:pt x="208383" y="123250"/>
                    <a:pt x="-52316" y="464912"/>
                    <a:pt x="9311" y="539683"/>
                  </a:cubicBezTo>
                  <a:cubicBezTo>
                    <a:pt x="70938" y="614454"/>
                    <a:pt x="467654" y="568258"/>
                    <a:pt x="582049" y="529110"/>
                  </a:cubicBezTo>
                  <a:cubicBezTo>
                    <a:pt x="616053" y="517394"/>
                    <a:pt x="516326" y="302320"/>
                    <a:pt x="478989" y="293271"/>
                  </a:cubicBezTo>
                  <a:cubicBezTo>
                    <a:pt x="447842" y="285746"/>
                    <a:pt x="278011" y="340896"/>
                    <a:pt x="274392" y="331371"/>
                  </a:cubicBezTo>
                  <a:cubicBezTo>
                    <a:pt x="270772" y="321846"/>
                    <a:pt x="304776" y="245646"/>
                    <a:pt x="359545" y="109915"/>
                  </a:cubicBezTo>
                  <a:cubicBezTo>
                    <a:pt x="422791" y="-46676"/>
                    <a:pt x="354021" y="-1242"/>
                    <a:pt x="309634" y="36858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-4158915" y="3976627"/>
              <a:ext cx="226750" cy="141374"/>
            </a:xfrm>
            <a:custGeom>
              <a:avLst/>
              <a:gdLst/>
              <a:ahLst/>
              <a:cxnLst/>
              <a:rect l="l" t="t" r="r" b="b"/>
              <a:pathLst>
                <a:path w="226750" h="141374" extrusionOk="0">
                  <a:moveTo>
                    <a:pt x="0" y="38913"/>
                  </a:moveTo>
                  <a:cubicBezTo>
                    <a:pt x="79724" y="36912"/>
                    <a:pt x="100489" y="48438"/>
                    <a:pt x="166783" y="11195"/>
                  </a:cubicBezTo>
                  <a:cubicBezTo>
                    <a:pt x="210312" y="-13284"/>
                    <a:pt x="244697" y="3956"/>
                    <a:pt x="216503" y="47581"/>
                  </a:cubicBezTo>
                  <a:cubicBezTo>
                    <a:pt x="170307" y="119018"/>
                    <a:pt x="68104" y="142831"/>
                    <a:pt x="30194" y="141307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-4375324" y="4015287"/>
              <a:ext cx="494749" cy="289146"/>
            </a:xfrm>
            <a:custGeom>
              <a:avLst/>
              <a:gdLst/>
              <a:ahLst/>
              <a:cxnLst/>
              <a:rect l="l" t="t" r="r" b="b"/>
              <a:pathLst>
                <a:path w="494749" h="289146" extrusionOk="0">
                  <a:moveTo>
                    <a:pt x="0" y="51974"/>
                  </a:moveTo>
                  <a:cubicBezTo>
                    <a:pt x="0" y="51974"/>
                    <a:pt x="93726" y="13112"/>
                    <a:pt x="178403" y="2634"/>
                  </a:cubicBezTo>
                  <a:cubicBezTo>
                    <a:pt x="236982" y="-4700"/>
                    <a:pt x="366141" y="-6319"/>
                    <a:pt x="473678" y="133222"/>
                  </a:cubicBezTo>
                  <a:cubicBezTo>
                    <a:pt x="499110" y="166274"/>
                    <a:pt x="511778" y="231520"/>
                    <a:pt x="450723" y="192658"/>
                  </a:cubicBezTo>
                  <a:cubicBezTo>
                    <a:pt x="407194" y="164940"/>
                    <a:pt x="387953" y="134270"/>
                    <a:pt x="359759" y="122840"/>
                  </a:cubicBezTo>
                  <a:cubicBezTo>
                    <a:pt x="359759" y="122840"/>
                    <a:pt x="366236" y="207708"/>
                    <a:pt x="332137" y="231996"/>
                  </a:cubicBezTo>
                  <a:cubicBezTo>
                    <a:pt x="302247" y="253228"/>
                    <a:pt x="270900" y="272325"/>
                    <a:pt x="238316" y="289146"/>
                  </a:cubicBezTo>
                  <a:cubicBezTo>
                    <a:pt x="233915" y="283879"/>
                    <a:pt x="229848" y="278345"/>
                    <a:pt x="226124" y="272573"/>
                  </a:cubicBezTo>
                  <a:cubicBezTo>
                    <a:pt x="226124" y="272573"/>
                    <a:pt x="192024" y="292194"/>
                    <a:pt x="133636" y="279812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-4184246" y="4019636"/>
              <a:ext cx="225144" cy="347317"/>
            </a:xfrm>
            <a:custGeom>
              <a:avLst/>
              <a:gdLst/>
              <a:ahLst/>
              <a:cxnLst/>
              <a:rect l="l" t="t" r="r" b="b"/>
              <a:pathLst>
                <a:path w="225144" h="347317" extrusionOk="0">
                  <a:moveTo>
                    <a:pt x="43809" y="0"/>
                  </a:moveTo>
                  <a:cubicBezTo>
                    <a:pt x="69431" y="17336"/>
                    <a:pt x="123152" y="54959"/>
                    <a:pt x="156394" y="100965"/>
                  </a:cubicBezTo>
                  <a:cubicBezTo>
                    <a:pt x="193351" y="152114"/>
                    <a:pt x="250692" y="260604"/>
                    <a:pt x="212592" y="287464"/>
                  </a:cubicBezTo>
                  <a:cubicBezTo>
                    <a:pt x="184779" y="307181"/>
                    <a:pt x="159252" y="267653"/>
                    <a:pt x="159252" y="267653"/>
                  </a:cubicBezTo>
                  <a:cubicBezTo>
                    <a:pt x="159252" y="267653"/>
                    <a:pt x="173444" y="317468"/>
                    <a:pt x="144393" y="329755"/>
                  </a:cubicBezTo>
                  <a:cubicBezTo>
                    <a:pt x="117913" y="340995"/>
                    <a:pt x="100006" y="309277"/>
                    <a:pt x="100006" y="309277"/>
                  </a:cubicBezTo>
                  <a:cubicBezTo>
                    <a:pt x="100006" y="309277"/>
                    <a:pt x="103435" y="340995"/>
                    <a:pt x="75813" y="346805"/>
                  </a:cubicBezTo>
                  <a:cubicBezTo>
                    <a:pt x="42570" y="353854"/>
                    <a:pt x="40856" y="286226"/>
                    <a:pt x="1041" y="264319"/>
                  </a:cubicBezTo>
                  <a:cubicBezTo>
                    <a:pt x="-7912" y="259652"/>
                    <a:pt x="43809" y="0"/>
                    <a:pt x="43809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-4088811" y="4150756"/>
              <a:ext cx="64388" cy="137040"/>
            </a:xfrm>
            <a:custGeom>
              <a:avLst/>
              <a:gdLst/>
              <a:ahLst/>
              <a:cxnLst/>
              <a:rect l="l" t="t" r="r" b="b"/>
              <a:pathLst>
                <a:path w="64388" h="137040" extrusionOk="0">
                  <a:moveTo>
                    <a:pt x="476" y="39"/>
                  </a:moveTo>
                  <a:cubicBezTo>
                    <a:pt x="35042" y="37682"/>
                    <a:pt x="57341" y="84954"/>
                    <a:pt x="64389" y="135580"/>
                  </a:cubicBezTo>
                  <a:cubicBezTo>
                    <a:pt x="64389" y="136818"/>
                    <a:pt x="63532" y="137675"/>
                    <a:pt x="63246" y="136437"/>
                  </a:cubicBezTo>
                  <a:cubicBezTo>
                    <a:pt x="47768" y="88698"/>
                    <a:pt x="26527" y="43025"/>
                    <a:pt x="0" y="420"/>
                  </a:cubicBezTo>
                  <a:cubicBezTo>
                    <a:pt x="0" y="420"/>
                    <a:pt x="191" y="-152"/>
                    <a:pt x="476" y="3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-4139389" y="4189561"/>
              <a:ext cx="56197" cy="140506"/>
            </a:xfrm>
            <a:custGeom>
              <a:avLst/>
              <a:gdLst/>
              <a:ahLst/>
              <a:cxnLst/>
              <a:rect l="l" t="t" r="r" b="b"/>
              <a:pathLst>
                <a:path w="56197" h="140506" extrusionOk="0">
                  <a:moveTo>
                    <a:pt x="476" y="0"/>
                  </a:moveTo>
                  <a:cubicBezTo>
                    <a:pt x="17145" y="19050"/>
                    <a:pt x="52483" y="81344"/>
                    <a:pt x="56197" y="139065"/>
                  </a:cubicBezTo>
                  <a:cubicBezTo>
                    <a:pt x="56197" y="140398"/>
                    <a:pt x="55340" y="141065"/>
                    <a:pt x="54959" y="139922"/>
                  </a:cubicBezTo>
                  <a:cubicBezTo>
                    <a:pt x="42005" y="91469"/>
                    <a:pt x="23565" y="44653"/>
                    <a:pt x="0" y="381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-4016517" y="4137538"/>
              <a:ext cx="137993" cy="84985"/>
            </a:xfrm>
            <a:custGeom>
              <a:avLst/>
              <a:gdLst/>
              <a:ahLst/>
              <a:cxnLst/>
              <a:rect l="l" t="t" r="r" b="b"/>
              <a:pathLst>
                <a:path w="137993" h="84985" extrusionOk="0">
                  <a:moveTo>
                    <a:pt x="476" y="18"/>
                  </a:moveTo>
                  <a:cubicBezTo>
                    <a:pt x="25241" y="10495"/>
                    <a:pt x="40386" y="24973"/>
                    <a:pt x="60293" y="42404"/>
                  </a:cubicBezTo>
                  <a:cubicBezTo>
                    <a:pt x="70018" y="51119"/>
                    <a:pt x="80191" y="59320"/>
                    <a:pt x="90773" y="66978"/>
                  </a:cubicBezTo>
                  <a:cubicBezTo>
                    <a:pt x="100298" y="73741"/>
                    <a:pt x="114967" y="84028"/>
                    <a:pt x="127063" y="76503"/>
                  </a:cubicBezTo>
                  <a:cubicBezTo>
                    <a:pt x="132979" y="71522"/>
                    <a:pt x="135684" y="63692"/>
                    <a:pt x="134112" y="56120"/>
                  </a:cubicBezTo>
                  <a:cubicBezTo>
                    <a:pt x="132217" y="45395"/>
                    <a:pt x="128616" y="35041"/>
                    <a:pt x="123444" y="25449"/>
                  </a:cubicBezTo>
                  <a:cubicBezTo>
                    <a:pt x="123444" y="25449"/>
                    <a:pt x="123444" y="24783"/>
                    <a:pt x="124016" y="25449"/>
                  </a:cubicBezTo>
                  <a:cubicBezTo>
                    <a:pt x="129102" y="34241"/>
                    <a:pt x="133283" y="43528"/>
                    <a:pt x="136493" y="53167"/>
                  </a:cubicBezTo>
                  <a:cubicBezTo>
                    <a:pt x="138494" y="59749"/>
                    <a:pt x="138494" y="66778"/>
                    <a:pt x="136493" y="73360"/>
                  </a:cubicBezTo>
                  <a:cubicBezTo>
                    <a:pt x="131159" y="86981"/>
                    <a:pt x="114300" y="86981"/>
                    <a:pt x="102965" y="81742"/>
                  </a:cubicBezTo>
                  <a:cubicBezTo>
                    <a:pt x="96241" y="78370"/>
                    <a:pt x="89859" y="74350"/>
                    <a:pt x="83915" y="69741"/>
                  </a:cubicBezTo>
                  <a:cubicBezTo>
                    <a:pt x="78200" y="65454"/>
                    <a:pt x="72580" y="60882"/>
                    <a:pt x="67151" y="56215"/>
                  </a:cubicBezTo>
                  <a:cubicBezTo>
                    <a:pt x="55912" y="46690"/>
                    <a:pt x="45244" y="36403"/>
                    <a:pt x="34195" y="26687"/>
                  </a:cubicBezTo>
                  <a:cubicBezTo>
                    <a:pt x="23355" y="17486"/>
                    <a:pt x="11935" y="8990"/>
                    <a:pt x="0" y="1256"/>
                  </a:cubicBezTo>
                  <a:cubicBezTo>
                    <a:pt x="0" y="1256"/>
                    <a:pt x="0" y="-173"/>
                    <a:pt x="476" y="1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-4025470" y="4137978"/>
              <a:ext cx="68743" cy="178236"/>
            </a:xfrm>
            <a:custGeom>
              <a:avLst/>
              <a:gdLst/>
              <a:ahLst/>
              <a:cxnLst/>
              <a:rect l="l" t="t" r="r" b="b"/>
              <a:pathLst>
                <a:path w="68743" h="178236" extrusionOk="0">
                  <a:moveTo>
                    <a:pt x="52769" y="95589"/>
                  </a:moveTo>
                  <a:cubicBezTo>
                    <a:pt x="40186" y="62928"/>
                    <a:pt x="25517" y="31114"/>
                    <a:pt x="8858" y="339"/>
                  </a:cubicBezTo>
                  <a:cubicBezTo>
                    <a:pt x="8858" y="339"/>
                    <a:pt x="8858" y="-423"/>
                    <a:pt x="9430" y="339"/>
                  </a:cubicBezTo>
                  <a:cubicBezTo>
                    <a:pt x="29794" y="28733"/>
                    <a:pt x="46501" y="59584"/>
                    <a:pt x="59150" y="92160"/>
                  </a:cubicBezTo>
                  <a:cubicBezTo>
                    <a:pt x="66018" y="109905"/>
                    <a:pt x="69266" y="128860"/>
                    <a:pt x="68675" y="147881"/>
                  </a:cubicBezTo>
                  <a:cubicBezTo>
                    <a:pt x="65627" y="174551"/>
                    <a:pt x="47339" y="177599"/>
                    <a:pt x="40672" y="178170"/>
                  </a:cubicBezTo>
                  <a:cubicBezTo>
                    <a:pt x="32747" y="178656"/>
                    <a:pt x="24889" y="176446"/>
                    <a:pt x="18383" y="171884"/>
                  </a:cubicBezTo>
                  <a:cubicBezTo>
                    <a:pt x="10830" y="165988"/>
                    <a:pt x="4572" y="158597"/>
                    <a:pt x="0" y="150167"/>
                  </a:cubicBezTo>
                  <a:cubicBezTo>
                    <a:pt x="0" y="150167"/>
                    <a:pt x="0" y="149310"/>
                    <a:pt x="571" y="149691"/>
                  </a:cubicBezTo>
                  <a:cubicBezTo>
                    <a:pt x="8573" y="161311"/>
                    <a:pt x="22765" y="173408"/>
                    <a:pt x="37529" y="173122"/>
                  </a:cubicBezTo>
                  <a:cubicBezTo>
                    <a:pt x="44063" y="173236"/>
                    <a:pt x="50378" y="170731"/>
                    <a:pt x="55054" y="166169"/>
                  </a:cubicBezTo>
                  <a:cubicBezTo>
                    <a:pt x="59731" y="160178"/>
                    <a:pt x="62132" y="152710"/>
                    <a:pt x="61817" y="145119"/>
                  </a:cubicBezTo>
                  <a:cubicBezTo>
                    <a:pt x="61636" y="128212"/>
                    <a:pt x="58579" y="111467"/>
                    <a:pt x="52769" y="9558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-4812386" y="3764381"/>
              <a:ext cx="531074" cy="592992"/>
            </a:xfrm>
            <a:custGeom>
              <a:avLst/>
              <a:gdLst/>
              <a:ahLst/>
              <a:cxnLst/>
              <a:rect l="l" t="t" r="r" b="b"/>
              <a:pathLst>
                <a:path w="531074" h="592992" extrusionOk="0">
                  <a:moveTo>
                    <a:pt x="437063" y="302880"/>
                  </a:moveTo>
                  <a:lnTo>
                    <a:pt x="531075" y="577009"/>
                  </a:lnTo>
                  <a:cubicBezTo>
                    <a:pt x="531075" y="577009"/>
                    <a:pt x="35203" y="630540"/>
                    <a:pt x="3104" y="541671"/>
                  </a:cubicBezTo>
                  <a:cubicBezTo>
                    <a:pt x="-28995" y="452803"/>
                    <a:pt x="196271" y="144765"/>
                    <a:pt x="291807" y="58468"/>
                  </a:cubicBezTo>
                  <a:cubicBezTo>
                    <a:pt x="402487" y="-41544"/>
                    <a:pt x="410679" y="-2301"/>
                    <a:pt x="377532" y="93806"/>
                  </a:cubicBezTo>
                  <a:cubicBezTo>
                    <a:pt x="343146" y="194295"/>
                    <a:pt x="282282" y="338598"/>
                    <a:pt x="282282" y="338598"/>
                  </a:cubicBez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-4685183" y="4092407"/>
              <a:ext cx="199654" cy="64018"/>
            </a:xfrm>
            <a:custGeom>
              <a:avLst/>
              <a:gdLst/>
              <a:ahLst/>
              <a:cxnLst/>
              <a:rect l="l" t="t" r="r" b="b"/>
              <a:pathLst>
                <a:path w="199654" h="64018" extrusionOk="0">
                  <a:moveTo>
                    <a:pt x="392" y="63055"/>
                  </a:moveTo>
                  <a:cubicBezTo>
                    <a:pt x="24605" y="50111"/>
                    <a:pt x="49722" y="38938"/>
                    <a:pt x="75544" y="29623"/>
                  </a:cubicBezTo>
                  <a:cubicBezTo>
                    <a:pt x="101109" y="20517"/>
                    <a:pt x="127313" y="13325"/>
                    <a:pt x="153935" y="8096"/>
                  </a:cubicBezTo>
                  <a:cubicBezTo>
                    <a:pt x="169175" y="4953"/>
                    <a:pt x="184415" y="2476"/>
                    <a:pt x="199655" y="0"/>
                  </a:cubicBezTo>
                  <a:lnTo>
                    <a:pt x="199655" y="667"/>
                  </a:lnTo>
                  <a:cubicBezTo>
                    <a:pt x="172890" y="6096"/>
                    <a:pt x="146467" y="13059"/>
                    <a:pt x="120502" y="21526"/>
                  </a:cubicBezTo>
                  <a:cubicBezTo>
                    <a:pt x="94690" y="29718"/>
                    <a:pt x="68972" y="38290"/>
                    <a:pt x="43445" y="47434"/>
                  </a:cubicBezTo>
                  <a:cubicBezTo>
                    <a:pt x="29062" y="52578"/>
                    <a:pt x="14870" y="58388"/>
                    <a:pt x="582" y="64008"/>
                  </a:cubicBezTo>
                  <a:cubicBezTo>
                    <a:pt x="316" y="64065"/>
                    <a:pt x="68" y="63893"/>
                    <a:pt x="11" y="63627"/>
                  </a:cubicBezTo>
                  <a:cubicBezTo>
                    <a:pt x="-46" y="63360"/>
                    <a:pt x="125" y="63112"/>
                    <a:pt x="392" y="6305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-4530677" y="3953151"/>
              <a:ext cx="155045" cy="150780"/>
            </a:xfrm>
            <a:custGeom>
              <a:avLst/>
              <a:gdLst/>
              <a:ahLst/>
              <a:cxnLst/>
              <a:rect l="l" t="t" r="r" b="b"/>
              <a:pathLst>
                <a:path w="155045" h="150780" extrusionOk="0">
                  <a:moveTo>
                    <a:pt x="153639" y="113252"/>
                  </a:moveTo>
                  <a:cubicBezTo>
                    <a:pt x="151162" y="113252"/>
                    <a:pt x="14003" y="141827"/>
                    <a:pt x="9430" y="143732"/>
                  </a:cubicBezTo>
                  <a:cubicBezTo>
                    <a:pt x="10192" y="141827"/>
                    <a:pt x="41911" y="74200"/>
                    <a:pt x="46673" y="64294"/>
                  </a:cubicBezTo>
                  <a:cubicBezTo>
                    <a:pt x="46673" y="63341"/>
                    <a:pt x="47530" y="62294"/>
                    <a:pt x="48007" y="61341"/>
                  </a:cubicBezTo>
                  <a:cubicBezTo>
                    <a:pt x="50959" y="57055"/>
                    <a:pt x="53912" y="52769"/>
                    <a:pt x="56674" y="48292"/>
                  </a:cubicBezTo>
                  <a:lnTo>
                    <a:pt x="67247" y="31242"/>
                  </a:lnTo>
                  <a:cubicBezTo>
                    <a:pt x="67247" y="31242"/>
                    <a:pt x="67247" y="31242"/>
                    <a:pt x="67247" y="31242"/>
                  </a:cubicBezTo>
                  <a:lnTo>
                    <a:pt x="55722" y="47435"/>
                  </a:lnTo>
                  <a:cubicBezTo>
                    <a:pt x="54007" y="50006"/>
                    <a:pt x="52293" y="52578"/>
                    <a:pt x="50674" y="55245"/>
                  </a:cubicBezTo>
                  <a:cubicBezTo>
                    <a:pt x="53912" y="48196"/>
                    <a:pt x="56960" y="41148"/>
                    <a:pt x="60199" y="34100"/>
                  </a:cubicBezTo>
                  <a:cubicBezTo>
                    <a:pt x="65057" y="22860"/>
                    <a:pt x="69724" y="11430"/>
                    <a:pt x="74105" y="0"/>
                  </a:cubicBezTo>
                  <a:lnTo>
                    <a:pt x="73534" y="0"/>
                  </a:lnTo>
                  <a:cubicBezTo>
                    <a:pt x="64009" y="19717"/>
                    <a:pt x="54484" y="39053"/>
                    <a:pt x="44959" y="58769"/>
                  </a:cubicBezTo>
                  <a:cubicBezTo>
                    <a:pt x="35434" y="78486"/>
                    <a:pt x="-190" y="150781"/>
                    <a:pt x="1" y="150781"/>
                  </a:cubicBezTo>
                  <a:cubicBezTo>
                    <a:pt x="191" y="150781"/>
                    <a:pt x="151448" y="115919"/>
                    <a:pt x="154401" y="115157"/>
                  </a:cubicBezTo>
                  <a:cubicBezTo>
                    <a:pt x="154925" y="114948"/>
                    <a:pt x="155182" y="114348"/>
                    <a:pt x="154973" y="113824"/>
                  </a:cubicBezTo>
                  <a:cubicBezTo>
                    <a:pt x="154763" y="113300"/>
                    <a:pt x="154163" y="113043"/>
                    <a:pt x="153639" y="11325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-4439941" y="4093867"/>
              <a:ext cx="81008" cy="235902"/>
            </a:xfrm>
            <a:custGeom>
              <a:avLst/>
              <a:gdLst/>
              <a:ahLst/>
              <a:cxnLst/>
              <a:rect l="l" t="t" r="r" b="b"/>
              <a:pathLst>
                <a:path w="81008" h="235902" extrusionOk="0">
                  <a:moveTo>
                    <a:pt x="52520" y="143129"/>
                  </a:moveTo>
                  <a:cubicBezTo>
                    <a:pt x="42233" y="112554"/>
                    <a:pt x="32232" y="81978"/>
                    <a:pt x="20802" y="51784"/>
                  </a:cubicBezTo>
                  <a:cubicBezTo>
                    <a:pt x="14230" y="34544"/>
                    <a:pt x="7848" y="17399"/>
                    <a:pt x="1181" y="254"/>
                  </a:cubicBezTo>
                  <a:cubicBezTo>
                    <a:pt x="1181" y="-317"/>
                    <a:pt x="-248" y="254"/>
                    <a:pt x="38" y="254"/>
                  </a:cubicBezTo>
                  <a:cubicBezTo>
                    <a:pt x="9087" y="31401"/>
                    <a:pt x="18326" y="62547"/>
                    <a:pt x="28613" y="93218"/>
                  </a:cubicBezTo>
                  <a:cubicBezTo>
                    <a:pt x="38900" y="123888"/>
                    <a:pt x="49377" y="154368"/>
                    <a:pt x="60236" y="184753"/>
                  </a:cubicBezTo>
                  <a:cubicBezTo>
                    <a:pt x="66589" y="202022"/>
                    <a:pt x="73285" y="219072"/>
                    <a:pt x="80333" y="235902"/>
                  </a:cubicBezTo>
                  <a:cubicBezTo>
                    <a:pt x="80333" y="235902"/>
                    <a:pt x="81095" y="235902"/>
                    <a:pt x="81000" y="235902"/>
                  </a:cubicBezTo>
                  <a:cubicBezTo>
                    <a:pt x="73190" y="204660"/>
                    <a:pt x="62903" y="173990"/>
                    <a:pt x="52520" y="14312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-4769764" y="4315434"/>
              <a:ext cx="493786" cy="44839"/>
            </a:xfrm>
            <a:custGeom>
              <a:avLst/>
              <a:gdLst/>
              <a:ahLst/>
              <a:cxnLst/>
              <a:rect l="l" t="t" r="r" b="b"/>
              <a:pathLst>
                <a:path w="493786" h="44839" extrusionOk="0">
                  <a:moveTo>
                    <a:pt x="493787" y="30719"/>
                  </a:moveTo>
                  <a:cubicBezTo>
                    <a:pt x="489786" y="22146"/>
                    <a:pt x="485024" y="9954"/>
                    <a:pt x="480737" y="1572"/>
                  </a:cubicBezTo>
                  <a:cubicBezTo>
                    <a:pt x="479594" y="-618"/>
                    <a:pt x="477975" y="-428"/>
                    <a:pt x="478832" y="1572"/>
                  </a:cubicBezTo>
                  <a:cubicBezTo>
                    <a:pt x="481690" y="9288"/>
                    <a:pt x="483785" y="17765"/>
                    <a:pt x="486548" y="25671"/>
                  </a:cubicBezTo>
                  <a:lnTo>
                    <a:pt x="465783" y="27290"/>
                  </a:lnTo>
                  <a:lnTo>
                    <a:pt x="441685" y="29576"/>
                  </a:lnTo>
                  <a:cubicBezTo>
                    <a:pt x="425969" y="31005"/>
                    <a:pt x="410252" y="32243"/>
                    <a:pt x="394060" y="33386"/>
                  </a:cubicBezTo>
                  <a:cubicBezTo>
                    <a:pt x="362313" y="35605"/>
                    <a:pt x="330404" y="37129"/>
                    <a:pt x="298334" y="37958"/>
                  </a:cubicBezTo>
                  <a:cubicBezTo>
                    <a:pt x="234240" y="40025"/>
                    <a:pt x="170079" y="38748"/>
                    <a:pt x="106119" y="34148"/>
                  </a:cubicBezTo>
                  <a:cubicBezTo>
                    <a:pt x="88307" y="32814"/>
                    <a:pt x="70400" y="31100"/>
                    <a:pt x="52589" y="28814"/>
                  </a:cubicBezTo>
                  <a:cubicBezTo>
                    <a:pt x="35024" y="26871"/>
                    <a:pt x="17565" y="24004"/>
                    <a:pt x="296" y="20241"/>
                  </a:cubicBezTo>
                  <a:cubicBezTo>
                    <a:pt x="296" y="20241"/>
                    <a:pt x="-370" y="21004"/>
                    <a:pt x="296" y="21099"/>
                  </a:cubicBezTo>
                  <a:cubicBezTo>
                    <a:pt x="15003" y="25985"/>
                    <a:pt x="30062" y="29709"/>
                    <a:pt x="45350" y="32243"/>
                  </a:cubicBezTo>
                  <a:cubicBezTo>
                    <a:pt x="61447" y="34910"/>
                    <a:pt x="77544" y="37101"/>
                    <a:pt x="93641" y="38720"/>
                  </a:cubicBezTo>
                  <a:cubicBezTo>
                    <a:pt x="125836" y="42054"/>
                    <a:pt x="158221" y="43578"/>
                    <a:pt x="190511" y="44340"/>
                  </a:cubicBezTo>
                  <a:cubicBezTo>
                    <a:pt x="254642" y="45673"/>
                    <a:pt x="318746" y="44340"/>
                    <a:pt x="382820" y="40339"/>
                  </a:cubicBezTo>
                  <a:cubicBezTo>
                    <a:pt x="400794" y="39263"/>
                    <a:pt x="418730" y="37958"/>
                    <a:pt x="436637" y="36434"/>
                  </a:cubicBezTo>
                  <a:cubicBezTo>
                    <a:pt x="446162" y="35672"/>
                    <a:pt x="454734" y="34910"/>
                    <a:pt x="463688" y="33957"/>
                  </a:cubicBezTo>
                  <a:cubicBezTo>
                    <a:pt x="473794" y="33738"/>
                    <a:pt x="483862" y="32653"/>
                    <a:pt x="493787" y="3071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6"/>
            <p:cNvSpPr/>
            <p:nvPr/>
          </p:nvSpPr>
          <p:spPr>
            <a:xfrm rot="-5375400">
              <a:off x="-3928057" y="4046682"/>
              <a:ext cx="27908" cy="623315"/>
            </a:xfrm>
            <a:custGeom>
              <a:avLst/>
              <a:gdLst/>
              <a:ahLst/>
              <a:cxnLst/>
              <a:rect l="l" t="t" r="r" b="b"/>
              <a:pathLst>
                <a:path w="27908" h="623315" extrusionOk="0">
                  <a:moveTo>
                    <a:pt x="0" y="0"/>
                  </a:moveTo>
                  <a:lnTo>
                    <a:pt x="27908" y="0"/>
                  </a:lnTo>
                  <a:lnTo>
                    <a:pt x="27908" y="623316"/>
                  </a:lnTo>
                  <a:lnTo>
                    <a:pt x="0" y="623316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6"/>
            <p:cNvSpPr/>
            <p:nvPr/>
          </p:nvSpPr>
          <p:spPr>
            <a:xfrm>
              <a:off x="-4026328" y="4343771"/>
              <a:ext cx="423862" cy="30765"/>
            </a:xfrm>
            <a:custGeom>
              <a:avLst/>
              <a:gdLst/>
              <a:ahLst/>
              <a:cxnLst/>
              <a:rect l="l" t="t" r="r" b="b"/>
              <a:pathLst>
                <a:path w="423862" h="30765" extrusionOk="0">
                  <a:moveTo>
                    <a:pt x="423863" y="2857"/>
                  </a:moveTo>
                  <a:lnTo>
                    <a:pt x="423672" y="30766"/>
                  </a:lnTo>
                  <a:lnTo>
                    <a:pt x="0" y="27813"/>
                  </a:lnTo>
                  <a:lnTo>
                    <a:pt x="21622" y="0"/>
                  </a:lnTo>
                  <a:lnTo>
                    <a:pt x="423863" y="285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-3940603" y="3987917"/>
              <a:ext cx="627221" cy="388143"/>
            </a:xfrm>
            <a:custGeom>
              <a:avLst/>
              <a:gdLst/>
              <a:ahLst/>
              <a:cxnLst/>
              <a:rect l="l" t="t" r="r" b="b"/>
              <a:pathLst>
                <a:path w="627221" h="388143" extrusionOk="0">
                  <a:moveTo>
                    <a:pt x="0" y="384238"/>
                  </a:moveTo>
                  <a:lnTo>
                    <a:pt x="545497" y="388144"/>
                  </a:lnTo>
                  <a:lnTo>
                    <a:pt x="627221" y="3810"/>
                  </a:lnTo>
                  <a:lnTo>
                    <a:pt x="81725" y="0"/>
                  </a:lnTo>
                  <a:lnTo>
                    <a:pt x="0" y="38423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-3915075" y="3988012"/>
              <a:ext cx="627125" cy="388239"/>
            </a:xfrm>
            <a:custGeom>
              <a:avLst/>
              <a:gdLst/>
              <a:ahLst/>
              <a:cxnLst/>
              <a:rect l="l" t="t" r="r" b="b"/>
              <a:pathLst>
                <a:path w="627125" h="388239" extrusionOk="0">
                  <a:moveTo>
                    <a:pt x="0" y="384334"/>
                  </a:moveTo>
                  <a:lnTo>
                    <a:pt x="545497" y="388239"/>
                  </a:lnTo>
                  <a:lnTo>
                    <a:pt x="627126" y="4001"/>
                  </a:lnTo>
                  <a:lnTo>
                    <a:pt x="81629" y="0"/>
                  </a:lnTo>
                  <a:lnTo>
                    <a:pt x="0" y="384334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6"/>
            <p:cNvSpPr/>
            <p:nvPr/>
          </p:nvSpPr>
          <p:spPr>
            <a:xfrm>
              <a:off x="-3608809" y="4140398"/>
              <a:ext cx="56598" cy="66897"/>
            </a:xfrm>
            <a:custGeom>
              <a:avLst/>
              <a:gdLst/>
              <a:ahLst/>
              <a:cxnLst/>
              <a:rect l="l" t="t" r="r" b="b"/>
              <a:pathLst>
                <a:path w="56598" h="66897" extrusionOk="0">
                  <a:moveTo>
                    <a:pt x="56541" y="27732"/>
                  </a:moveTo>
                  <a:cubicBezTo>
                    <a:pt x="57513" y="45439"/>
                    <a:pt x="46140" y="61470"/>
                    <a:pt x="29109" y="66404"/>
                  </a:cubicBezTo>
                  <a:cubicBezTo>
                    <a:pt x="13488" y="69547"/>
                    <a:pt x="534" y="57355"/>
                    <a:pt x="58" y="39162"/>
                  </a:cubicBezTo>
                  <a:cubicBezTo>
                    <a:pt x="-914" y="21455"/>
                    <a:pt x="10459" y="5425"/>
                    <a:pt x="27490" y="491"/>
                  </a:cubicBezTo>
                  <a:cubicBezTo>
                    <a:pt x="43111" y="-2652"/>
                    <a:pt x="56160" y="9635"/>
                    <a:pt x="56541" y="277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-4426378" y="3580438"/>
              <a:ext cx="160400" cy="282440"/>
            </a:xfrm>
            <a:custGeom>
              <a:avLst/>
              <a:gdLst/>
              <a:ahLst/>
              <a:cxnLst/>
              <a:rect l="l" t="t" r="r" b="b"/>
              <a:pathLst>
                <a:path w="160400" h="282440" extrusionOk="0">
                  <a:moveTo>
                    <a:pt x="0" y="186499"/>
                  </a:moveTo>
                  <a:cubicBezTo>
                    <a:pt x="953" y="197929"/>
                    <a:pt x="43053" y="277368"/>
                    <a:pt x="93821" y="282416"/>
                  </a:cubicBezTo>
                  <a:cubicBezTo>
                    <a:pt x="110395" y="284131"/>
                    <a:pt x="123349" y="194119"/>
                    <a:pt x="123349" y="194119"/>
                  </a:cubicBezTo>
                  <a:lnTo>
                    <a:pt x="125825" y="187738"/>
                  </a:lnTo>
                  <a:lnTo>
                    <a:pt x="160401" y="97822"/>
                  </a:lnTo>
                  <a:lnTo>
                    <a:pt x="61532" y="11620"/>
                  </a:lnTo>
                  <a:lnTo>
                    <a:pt x="47149" y="0"/>
                  </a:lnTo>
                  <a:cubicBezTo>
                    <a:pt x="47149" y="0"/>
                    <a:pt x="39338" y="25146"/>
                    <a:pt x="29908" y="56674"/>
                  </a:cubicBezTo>
                  <a:cubicBezTo>
                    <a:pt x="29432" y="58102"/>
                    <a:pt x="28956" y="59626"/>
                    <a:pt x="28575" y="61150"/>
                  </a:cubicBezTo>
                  <a:cubicBezTo>
                    <a:pt x="27918" y="62827"/>
                    <a:pt x="27375" y="64541"/>
                    <a:pt x="26956" y="66294"/>
                  </a:cubicBezTo>
                  <a:cubicBezTo>
                    <a:pt x="25432" y="70961"/>
                    <a:pt x="24003" y="75819"/>
                    <a:pt x="22574" y="80581"/>
                  </a:cubicBezTo>
                  <a:cubicBezTo>
                    <a:pt x="21146" y="85344"/>
                    <a:pt x="20479" y="87725"/>
                    <a:pt x="19526" y="91630"/>
                  </a:cubicBezTo>
                  <a:cubicBezTo>
                    <a:pt x="18574" y="95536"/>
                    <a:pt x="17431" y="99250"/>
                    <a:pt x="16383" y="103156"/>
                  </a:cubicBezTo>
                  <a:cubicBezTo>
                    <a:pt x="9058" y="130540"/>
                    <a:pt x="3581" y="158382"/>
                    <a:pt x="0" y="186499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-4396469" y="3580438"/>
              <a:ext cx="130492" cy="187737"/>
            </a:xfrm>
            <a:custGeom>
              <a:avLst/>
              <a:gdLst/>
              <a:ahLst/>
              <a:cxnLst/>
              <a:rect l="l" t="t" r="r" b="b"/>
              <a:pathLst>
                <a:path w="130492" h="187737" extrusionOk="0">
                  <a:moveTo>
                    <a:pt x="0" y="56674"/>
                  </a:moveTo>
                  <a:cubicBezTo>
                    <a:pt x="11163" y="112338"/>
                    <a:pt x="46244" y="160268"/>
                    <a:pt x="95917" y="187738"/>
                  </a:cubicBezTo>
                  <a:lnTo>
                    <a:pt x="130492" y="97822"/>
                  </a:lnTo>
                  <a:lnTo>
                    <a:pt x="31623" y="11620"/>
                  </a:lnTo>
                  <a:lnTo>
                    <a:pt x="17240" y="0"/>
                  </a:lnTo>
                  <a:cubicBezTo>
                    <a:pt x="17240" y="0"/>
                    <a:pt x="9430" y="25146"/>
                    <a:pt x="0" y="5667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-4708132" y="3167234"/>
              <a:ext cx="392347" cy="404502"/>
            </a:xfrm>
            <a:custGeom>
              <a:avLst/>
              <a:gdLst/>
              <a:ahLst/>
              <a:cxnLst/>
              <a:rect l="l" t="t" r="r" b="b"/>
              <a:pathLst>
                <a:path w="392347" h="404502" extrusionOk="0">
                  <a:moveTo>
                    <a:pt x="277373" y="376152"/>
                  </a:moveTo>
                  <a:cubicBezTo>
                    <a:pt x="298414" y="384753"/>
                    <a:pt x="322436" y="374666"/>
                    <a:pt x="331028" y="353625"/>
                  </a:cubicBezTo>
                  <a:cubicBezTo>
                    <a:pt x="334638" y="344796"/>
                    <a:pt x="335066" y="334975"/>
                    <a:pt x="332238" y="325860"/>
                  </a:cubicBezTo>
                  <a:cubicBezTo>
                    <a:pt x="348211" y="332061"/>
                    <a:pt x="366366" y="326651"/>
                    <a:pt x="376338" y="312715"/>
                  </a:cubicBezTo>
                  <a:cubicBezTo>
                    <a:pt x="386444" y="297342"/>
                    <a:pt x="383368" y="276825"/>
                    <a:pt x="369195" y="265090"/>
                  </a:cubicBezTo>
                  <a:cubicBezTo>
                    <a:pt x="369195" y="265090"/>
                    <a:pt x="369195" y="265090"/>
                    <a:pt x="369195" y="265090"/>
                  </a:cubicBezTo>
                  <a:cubicBezTo>
                    <a:pt x="381072" y="277311"/>
                    <a:pt x="383111" y="296037"/>
                    <a:pt x="374147" y="310525"/>
                  </a:cubicBezTo>
                  <a:cubicBezTo>
                    <a:pt x="366385" y="321497"/>
                    <a:pt x="352793" y="326755"/>
                    <a:pt x="339667" y="323860"/>
                  </a:cubicBezTo>
                  <a:cubicBezTo>
                    <a:pt x="352078" y="321736"/>
                    <a:pt x="363060" y="314611"/>
                    <a:pt x="370052" y="304143"/>
                  </a:cubicBezTo>
                  <a:cubicBezTo>
                    <a:pt x="377462" y="292103"/>
                    <a:pt x="376938" y="276787"/>
                    <a:pt x="368718" y="265281"/>
                  </a:cubicBezTo>
                  <a:cubicBezTo>
                    <a:pt x="382425" y="256375"/>
                    <a:pt x="391159" y="241573"/>
                    <a:pt x="392340" y="225276"/>
                  </a:cubicBezTo>
                  <a:cubicBezTo>
                    <a:pt x="392626" y="211312"/>
                    <a:pt x="384625" y="198492"/>
                    <a:pt x="371957" y="192605"/>
                  </a:cubicBezTo>
                  <a:cubicBezTo>
                    <a:pt x="387111" y="177108"/>
                    <a:pt x="386835" y="152267"/>
                    <a:pt x="371338" y="137113"/>
                  </a:cubicBezTo>
                  <a:cubicBezTo>
                    <a:pt x="364184" y="130112"/>
                    <a:pt x="354631" y="126111"/>
                    <a:pt x="344620" y="125930"/>
                  </a:cubicBezTo>
                  <a:cubicBezTo>
                    <a:pt x="355945" y="111614"/>
                    <a:pt x="353526" y="90831"/>
                    <a:pt x="339219" y="79505"/>
                  </a:cubicBezTo>
                  <a:cubicBezTo>
                    <a:pt x="335533" y="76591"/>
                    <a:pt x="331266" y="74486"/>
                    <a:pt x="326713" y="73352"/>
                  </a:cubicBezTo>
                  <a:cubicBezTo>
                    <a:pt x="330694" y="65675"/>
                    <a:pt x="329875" y="56398"/>
                    <a:pt x="324617" y="49540"/>
                  </a:cubicBezTo>
                  <a:cubicBezTo>
                    <a:pt x="318207" y="41996"/>
                    <a:pt x="309054" y="37338"/>
                    <a:pt x="299186" y="36586"/>
                  </a:cubicBezTo>
                  <a:cubicBezTo>
                    <a:pt x="298576" y="27594"/>
                    <a:pt x="293442" y="19526"/>
                    <a:pt x="285565" y="15155"/>
                  </a:cubicBezTo>
                  <a:cubicBezTo>
                    <a:pt x="275030" y="9792"/>
                    <a:pt x="262162" y="12859"/>
                    <a:pt x="255180" y="22393"/>
                  </a:cubicBezTo>
                  <a:cubicBezTo>
                    <a:pt x="244560" y="10097"/>
                    <a:pt x="229768" y="2162"/>
                    <a:pt x="213651" y="105"/>
                  </a:cubicBezTo>
                  <a:cubicBezTo>
                    <a:pt x="199840" y="-971"/>
                    <a:pt x="186724" y="6306"/>
                    <a:pt x="180314" y="18583"/>
                  </a:cubicBezTo>
                  <a:cubicBezTo>
                    <a:pt x="159311" y="2743"/>
                    <a:pt x="129450" y="6925"/>
                    <a:pt x="113610" y="27928"/>
                  </a:cubicBezTo>
                  <a:cubicBezTo>
                    <a:pt x="112448" y="29480"/>
                    <a:pt x="111372" y="31099"/>
                    <a:pt x="110400" y="32776"/>
                  </a:cubicBezTo>
                  <a:cubicBezTo>
                    <a:pt x="99132" y="28756"/>
                    <a:pt x="86569" y="31042"/>
                    <a:pt x="77444" y="38776"/>
                  </a:cubicBezTo>
                  <a:cubicBezTo>
                    <a:pt x="71033" y="43815"/>
                    <a:pt x="65966" y="50359"/>
                    <a:pt x="62680" y="57826"/>
                  </a:cubicBezTo>
                  <a:cubicBezTo>
                    <a:pt x="52269" y="54988"/>
                    <a:pt x="41211" y="59084"/>
                    <a:pt x="35153" y="68018"/>
                  </a:cubicBezTo>
                  <a:cubicBezTo>
                    <a:pt x="29790" y="76553"/>
                    <a:pt x="28561" y="87049"/>
                    <a:pt x="31819" y="96593"/>
                  </a:cubicBezTo>
                  <a:cubicBezTo>
                    <a:pt x="30962" y="99327"/>
                    <a:pt x="29495" y="101841"/>
                    <a:pt x="27533" y="103928"/>
                  </a:cubicBezTo>
                  <a:cubicBezTo>
                    <a:pt x="17541" y="114576"/>
                    <a:pt x="13569" y="129540"/>
                    <a:pt x="16960" y="143742"/>
                  </a:cubicBezTo>
                  <a:cubicBezTo>
                    <a:pt x="2834" y="152000"/>
                    <a:pt x="-1919" y="170145"/>
                    <a:pt x="6349" y="184271"/>
                  </a:cubicBezTo>
                  <a:cubicBezTo>
                    <a:pt x="7016" y="185414"/>
                    <a:pt x="7759" y="186509"/>
                    <a:pt x="8578" y="187557"/>
                  </a:cubicBezTo>
                  <a:cubicBezTo>
                    <a:pt x="-3662" y="201140"/>
                    <a:pt x="-2690" y="222047"/>
                    <a:pt x="10769" y="234420"/>
                  </a:cubicBezTo>
                  <a:cubicBezTo>
                    <a:pt x="1977" y="245574"/>
                    <a:pt x="-1499" y="260014"/>
                    <a:pt x="1244" y="273949"/>
                  </a:cubicBezTo>
                  <a:cubicBezTo>
                    <a:pt x="2882" y="285083"/>
                    <a:pt x="10893" y="294218"/>
                    <a:pt x="21722" y="297285"/>
                  </a:cubicBezTo>
                  <a:cubicBezTo>
                    <a:pt x="18065" y="305172"/>
                    <a:pt x="20894" y="314544"/>
                    <a:pt x="28295" y="319097"/>
                  </a:cubicBezTo>
                  <a:cubicBezTo>
                    <a:pt x="30905" y="320840"/>
                    <a:pt x="33676" y="322307"/>
                    <a:pt x="36582" y="323479"/>
                  </a:cubicBezTo>
                  <a:cubicBezTo>
                    <a:pt x="40515" y="324469"/>
                    <a:pt x="44249" y="326108"/>
                    <a:pt x="47630" y="328337"/>
                  </a:cubicBezTo>
                  <a:cubicBezTo>
                    <a:pt x="50488" y="331004"/>
                    <a:pt x="50964" y="335575"/>
                    <a:pt x="52393" y="339005"/>
                  </a:cubicBezTo>
                  <a:cubicBezTo>
                    <a:pt x="53374" y="341529"/>
                    <a:pt x="54660" y="343929"/>
                    <a:pt x="56203" y="346148"/>
                  </a:cubicBezTo>
                  <a:cubicBezTo>
                    <a:pt x="68262" y="363046"/>
                    <a:pt x="90436" y="369304"/>
                    <a:pt x="109543" y="361198"/>
                  </a:cubicBezTo>
                  <a:cubicBezTo>
                    <a:pt x="116134" y="373780"/>
                    <a:pt x="129565" y="381267"/>
                    <a:pt x="143738" y="380248"/>
                  </a:cubicBezTo>
                  <a:cubicBezTo>
                    <a:pt x="148214" y="380257"/>
                    <a:pt x="152682" y="379848"/>
                    <a:pt x="157073" y="379009"/>
                  </a:cubicBezTo>
                  <a:cubicBezTo>
                    <a:pt x="160940" y="378076"/>
                    <a:pt x="165007" y="378371"/>
                    <a:pt x="168693" y="379867"/>
                  </a:cubicBezTo>
                  <a:cubicBezTo>
                    <a:pt x="171075" y="380915"/>
                    <a:pt x="173265" y="382534"/>
                    <a:pt x="175646" y="383677"/>
                  </a:cubicBezTo>
                  <a:cubicBezTo>
                    <a:pt x="183600" y="386563"/>
                    <a:pt x="192401" y="386010"/>
                    <a:pt x="199935" y="382153"/>
                  </a:cubicBezTo>
                  <a:cubicBezTo>
                    <a:pt x="216413" y="416633"/>
                    <a:pt x="262896" y="408537"/>
                    <a:pt x="277373" y="376152"/>
                  </a:cubicBezTo>
                  <a:close/>
                  <a:moveTo>
                    <a:pt x="35343" y="73924"/>
                  </a:moveTo>
                  <a:cubicBezTo>
                    <a:pt x="40144" y="63770"/>
                    <a:pt x="50850" y="57769"/>
                    <a:pt x="62013" y="58970"/>
                  </a:cubicBezTo>
                  <a:cubicBezTo>
                    <a:pt x="61975" y="59417"/>
                    <a:pt x="61975" y="59855"/>
                    <a:pt x="62013" y="60303"/>
                  </a:cubicBezTo>
                  <a:cubicBezTo>
                    <a:pt x="62013" y="60303"/>
                    <a:pt x="58394" y="60970"/>
                    <a:pt x="56679" y="61446"/>
                  </a:cubicBezTo>
                  <a:cubicBezTo>
                    <a:pt x="53574" y="62503"/>
                    <a:pt x="50621" y="63970"/>
                    <a:pt x="47916" y="65828"/>
                  </a:cubicBezTo>
                  <a:cubicBezTo>
                    <a:pt x="42316" y="69723"/>
                    <a:pt x="37944" y="75143"/>
                    <a:pt x="35343" y="81448"/>
                  </a:cubicBezTo>
                  <a:cubicBezTo>
                    <a:pt x="34362" y="84297"/>
                    <a:pt x="33667" y="87230"/>
                    <a:pt x="33248" y="90212"/>
                  </a:cubicBezTo>
                  <a:cubicBezTo>
                    <a:pt x="33295" y="90592"/>
                    <a:pt x="33295" y="90973"/>
                    <a:pt x="33248" y="91355"/>
                  </a:cubicBezTo>
                  <a:cubicBezTo>
                    <a:pt x="32362" y="85496"/>
                    <a:pt x="33086" y="79496"/>
                    <a:pt x="35343" y="74019"/>
                  </a:cubicBezTo>
                  <a:close/>
                  <a:moveTo>
                    <a:pt x="285946" y="24394"/>
                  </a:moveTo>
                  <a:cubicBezTo>
                    <a:pt x="277164" y="18260"/>
                    <a:pt x="265486" y="18260"/>
                    <a:pt x="256704" y="24394"/>
                  </a:cubicBezTo>
                  <a:lnTo>
                    <a:pt x="256609" y="23727"/>
                  </a:lnTo>
                  <a:cubicBezTo>
                    <a:pt x="263276" y="14869"/>
                    <a:pt x="275411" y="12202"/>
                    <a:pt x="285184" y="17440"/>
                  </a:cubicBezTo>
                  <a:cubicBezTo>
                    <a:pt x="292166" y="21260"/>
                    <a:pt x="296557" y="28537"/>
                    <a:pt x="296709" y="36490"/>
                  </a:cubicBezTo>
                  <a:lnTo>
                    <a:pt x="296709" y="36490"/>
                  </a:lnTo>
                  <a:cubicBezTo>
                    <a:pt x="294423" y="31490"/>
                    <a:pt x="290670" y="27299"/>
                    <a:pt x="285946" y="24489"/>
                  </a:cubicBezTo>
                  <a:close/>
                  <a:moveTo>
                    <a:pt x="201745" y="380819"/>
                  </a:moveTo>
                  <a:lnTo>
                    <a:pt x="201745" y="380819"/>
                  </a:lnTo>
                  <a:cubicBezTo>
                    <a:pt x="217718" y="399869"/>
                    <a:pt x="245941" y="402775"/>
                    <a:pt x="265467" y="387391"/>
                  </a:cubicBezTo>
                  <a:cubicBezTo>
                    <a:pt x="246227" y="405203"/>
                    <a:pt x="218985" y="409299"/>
                    <a:pt x="201745" y="38091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-4475367" y="3341055"/>
              <a:ext cx="342396" cy="384362"/>
            </a:xfrm>
            <a:custGeom>
              <a:avLst/>
              <a:gdLst/>
              <a:ahLst/>
              <a:cxnLst/>
              <a:rect l="l" t="t" r="r" b="b"/>
              <a:pathLst>
                <a:path w="342396" h="384362" extrusionOk="0">
                  <a:moveTo>
                    <a:pt x="312642" y="136798"/>
                  </a:moveTo>
                  <a:cubicBezTo>
                    <a:pt x="386461" y="289198"/>
                    <a:pt x="303688" y="350254"/>
                    <a:pt x="270922" y="366161"/>
                  </a:cubicBezTo>
                  <a:cubicBezTo>
                    <a:pt x="241109" y="380543"/>
                    <a:pt x="137572" y="425787"/>
                    <a:pt x="48799" y="282150"/>
                  </a:cubicBezTo>
                  <a:cubicBezTo>
                    <a:pt x="-39974" y="138513"/>
                    <a:pt x="7080" y="56122"/>
                    <a:pt x="73469" y="19641"/>
                  </a:cubicBezTo>
                  <a:cubicBezTo>
                    <a:pt x="139858" y="-16840"/>
                    <a:pt x="238918" y="-15220"/>
                    <a:pt x="312642" y="136798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-4224866" y="3438985"/>
              <a:ext cx="31428" cy="16841"/>
            </a:xfrm>
            <a:custGeom>
              <a:avLst/>
              <a:gdLst/>
              <a:ahLst/>
              <a:cxnLst/>
              <a:rect l="l" t="t" r="r" b="b"/>
              <a:pathLst>
                <a:path w="31428" h="16841" extrusionOk="0">
                  <a:moveTo>
                    <a:pt x="26422" y="14674"/>
                  </a:moveTo>
                  <a:cubicBezTo>
                    <a:pt x="22583" y="15417"/>
                    <a:pt x="18706" y="15922"/>
                    <a:pt x="14801" y="16199"/>
                  </a:cubicBezTo>
                  <a:cubicBezTo>
                    <a:pt x="10791" y="17265"/>
                    <a:pt x="6543" y="16999"/>
                    <a:pt x="2704" y="15437"/>
                  </a:cubicBezTo>
                  <a:cubicBezTo>
                    <a:pt x="418" y="13932"/>
                    <a:pt x="-563" y="11074"/>
                    <a:pt x="323" y="8483"/>
                  </a:cubicBezTo>
                  <a:cubicBezTo>
                    <a:pt x="2819" y="3692"/>
                    <a:pt x="7686" y="597"/>
                    <a:pt x="13087" y="387"/>
                  </a:cubicBezTo>
                  <a:cubicBezTo>
                    <a:pt x="18430" y="-623"/>
                    <a:pt x="23945" y="359"/>
                    <a:pt x="28612" y="3149"/>
                  </a:cubicBezTo>
                  <a:cubicBezTo>
                    <a:pt x="31537" y="5121"/>
                    <a:pt x="32308" y="9084"/>
                    <a:pt x="30336" y="12008"/>
                  </a:cubicBezTo>
                  <a:cubicBezTo>
                    <a:pt x="29422" y="13370"/>
                    <a:pt x="28022" y="14322"/>
                    <a:pt x="26422" y="1467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-4293084" y="3511982"/>
              <a:ext cx="30503" cy="19577"/>
            </a:xfrm>
            <a:custGeom>
              <a:avLst/>
              <a:gdLst/>
              <a:ahLst/>
              <a:cxnLst/>
              <a:rect l="l" t="t" r="r" b="b"/>
              <a:pathLst>
                <a:path w="30503" h="19577" extrusionOk="0">
                  <a:moveTo>
                    <a:pt x="7486" y="19497"/>
                  </a:moveTo>
                  <a:cubicBezTo>
                    <a:pt x="11287" y="18611"/>
                    <a:pt x="15039" y="17525"/>
                    <a:pt x="18726" y="16259"/>
                  </a:cubicBezTo>
                  <a:cubicBezTo>
                    <a:pt x="22821" y="15640"/>
                    <a:pt x="26593" y="13696"/>
                    <a:pt x="29489" y="10734"/>
                  </a:cubicBezTo>
                  <a:cubicBezTo>
                    <a:pt x="31032" y="8458"/>
                    <a:pt x="30794" y="5410"/>
                    <a:pt x="28917" y="3400"/>
                  </a:cubicBezTo>
                  <a:cubicBezTo>
                    <a:pt x="24764" y="-29"/>
                    <a:pt x="19078" y="-943"/>
                    <a:pt x="14058" y="1019"/>
                  </a:cubicBezTo>
                  <a:cubicBezTo>
                    <a:pt x="8753" y="2228"/>
                    <a:pt x="4076" y="5343"/>
                    <a:pt x="914" y="9782"/>
                  </a:cubicBezTo>
                  <a:cubicBezTo>
                    <a:pt x="-915" y="12858"/>
                    <a:pt x="85" y="16830"/>
                    <a:pt x="3162" y="18659"/>
                  </a:cubicBezTo>
                  <a:cubicBezTo>
                    <a:pt x="4457" y="19440"/>
                    <a:pt x="5991" y="19735"/>
                    <a:pt x="7486" y="1949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-4201111" y="3509665"/>
              <a:ext cx="20955" cy="25349"/>
            </a:xfrm>
            <a:custGeom>
              <a:avLst/>
              <a:gdLst/>
              <a:ahLst/>
              <a:cxnLst/>
              <a:rect l="l" t="t" r="r" b="b"/>
              <a:pathLst>
                <a:path w="20955" h="25349" extrusionOk="0">
                  <a:moveTo>
                    <a:pt x="0" y="193"/>
                  </a:moveTo>
                  <a:cubicBezTo>
                    <a:pt x="0" y="-284"/>
                    <a:pt x="1048" y="193"/>
                    <a:pt x="1143" y="859"/>
                  </a:cubicBezTo>
                  <a:cubicBezTo>
                    <a:pt x="4382" y="11908"/>
                    <a:pt x="9811" y="24100"/>
                    <a:pt x="20955" y="24481"/>
                  </a:cubicBezTo>
                  <a:cubicBezTo>
                    <a:pt x="20955" y="24481"/>
                    <a:pt x="20955" y="25053"/>
                    <a:pt x="20955" y="25148"/>
                  </a:cubicBezTo>
                  <a:cubicBezTo>
                    <a:pt x="8382" y="27339"/>
                    <a:pt x="1238" y="11147"/>
                    <a:pt x="0" y="19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-4201364" y="3494277"/>
              <a:ext cx="27672" cy="36094"/>
            </a:xfrm>
            <a:custGeom>
              <a:avLst/>
              <a:gdLst/>
              <a:ahLst/>
              <a:cxnLst/>
              <a:rect l="l" t="t" r="r" b="b"/>
              <a:pathLst>
                <a:path w="27672" h="36094" extrusionOk="0">
                  <a:moveTo>
                    <a:pt x="6349" y="912"/>
                  </a:moveTo>
                  <a:cubicBezTo>
                    <a:pt x="23589" y="-6041"/>
                    <a:pt x="36353" y="28821"/>
                    <a:pt x="20351" y="35298"/>
                  </a:cubicBezTo>
                  <a:cubicBezTo>
                    <a:pt x="4349" y="41775"/>
                    <a:pt x="-8034" y="6818"/>
                    <a:pt x="6349" y="91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-4188187" y="3486405"/>
              <a:ext cx="21041" cy="19511"/>
            </a:xfrm>
            <a:custGeom>
              <a:avLst/>
              <a:gdLst/>
              <a:ahLst/>
              <a:cxnLst/>
              <a:rect l="l" t="t" r="r" b="b"/>
              <a:pathLst>
                <a:path w="21041" h="19511" extrusionOk="0">
                  <a:moveTo>
                    <a:pt x="1364" y="8498"/>
                  </a:moveTo>
                  <a:cubicBezTo>
                    <a:pt x="4793" y="9356"/>
                    <a:pt x="8698" y="11642"/>
                    <a:pt x="12127" y="10689"/>
                  </a:cubicBezTo>
                  <a:cubicBezTo>
                    <a:pt x="15556" y="9737"/>
                    <a:pt x="17461" y="4784"/>
                    <a:pt x="18604" y="212"/>
                  </a:cubicBezTo>
                  <a:cubicBezTo>
                    <a:pt x="18604" y="-265"/>
                    <a:pt x="19080" y="212"/>
                    <a:pt x="19271" y="212"/>
                  </a:cubicBezTo>
                  <a:cubicBezTo>
                    <a:pt x="21842" y="6784"/>
                    <a:pt x="22223" y="14594"/>
                    <a:pt x="16223" y="18214"/>
                  </a:cubicBezTo>
                  <a:cubicBezTo>
                    <a:pt x="10222" y="21833"/>
                    <a:pt x="4412" y="17357"/>
                    <a:pt x="411" y="11261"/>
                  </a:cubicBezTo>
                  <a:cubicBezTo>
                    <a:pt x="-351" y="10308"/>
                    <a:pt x="-65" y="8117"/>
                    <a:pt x="1364" y="849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-4233422" y="3621681"/>
              <a:ext cx="23833" cy="10003"/>
            </a:xfrm>
            <a:custGeom>
              <a:avLst/>
              <a:gdLst/>
              <a:ahLst/>
              <a:cxnLst/>
              <a:rect l="l" t="t" r="r" b="b"/>
              <a:pathLst>
                <a:path w="23833" h="10003" extrusionOk="0">
                  <a:moveTo>
                    <a:pt x="974" y="2191"/>
                  </a:moveTo>
                  <a:cubicBezTo>
                    <a:pt x="4117" y="4753"/>
                    <a:pt x="8061" y="6134"/>
                    <a:pt x="12118" y="6096"/>
                  </a:cubicBezTo>
                  <a:cubicBezTo>
                    <a:pt x="16223" y="4867"/>
                    <a:pt x="20014" y="2791"/>
                    <a:pt x="23262" y="0"/>
                  </a:cubicBezTo>
                  <a:lnTo>
                    <a:pt x="23834" y="0"/>
                  </a:lnTo>
                  <a:cubicBezTo>
                    <a:pt x="21891" y="5382"/>
                    <a:pt x="17119" y="9239"/>
                    <a:pt x="11452" y="10001"/>
                  </a:cubicBezTo>
                  <a:cubicBezTo>
                    <a:pt x="6508" y="10096"/>
                    <a:pt x="1993" y="7201"/>
                    <a:pt x="21" y="2667"/>
                  </a:cubicBezTo>
                  <a:cubicBezTo>
                    <a:pt x="-169" y="2477"/>
                    <a:pt x="974" y="2000"/>
                    <a:pt x="974" y="219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-4241307" y="3464605"/>
              <a:ext cx="60862" cy="135133"/>
            </a:xfrm>
            <a:custGeom>
              <a:avLst/>
              <a:gdLst/>
              <a:ahLst/>
              <a:cxnLst/>
              <a:rect l="l" t="t" r="r" b="b"/>
              <a:pathLst>
                <a:path w="60862" h="135133" extrusionOk="0">
                  <a:moveTo>
                    <a:pt x="41053" y="104308"/>
                  </a:moveTo>
                  <a:cubicBezTo>
                    <a:pt x="41053" y="104308"/>
                    <a:pt x="48863" y="119833"/>
                    <a:pt x="51530" y="127453"/>
                  </a:cubicBezTo>
                  <a:cubicBezTo>
                    <a:pt x="51530" y="128215"/>
                    <a:pt x="50006" y="129168"/>
                    <a:pt x="47434" y="130216"/>
                  </a:cubicBezTo>
                  <a:cubicBezTo>
                    <a:pt x="47434" y="130216"/>
                    <a:pt x="47434" y="130216"/>
                    <a:pt x="47434" y="130216"/>
                  </a:cubicBezTo>
                  <a:cubicBezTo>
                    <a:pt x="34842" y="137255"/>
                    <a:pt x="19393" y="136702"/>
                    <a:pt x="7334" y="128787"/>
                  </a:cubicBezTo>
                  <a:cubicBezTo>
                    <a:pt x="7010" y="128444"/>
                    <a:pt x="7039" y="127901"/>
                    <a:pt x="7382" y="127577"/>
                  </a:cubicBezTo>
                  <a:cubicBezTo>
                    <a:pt x="7572" y="127396"/>
                    <a:pt x="7839" y="127320"/>
                    <a:pt x="8096" y="127358"/>
                  </a:cubicBezTo>
                  <a:cubicBezTo>
                    <a:pt x="20174" y="130644"/>
                    <a:pt x="32994" y="129978"/>
                    <a:pt x="44672" y="125453"/>
                  </a:cubicBezTo>
                  <a:cubicBezTo>
                    <a:pt x="44672" y="123167"/>
                    <a:pt x="30385" y="99355"/>
                    <a:pt x="31623" y="98878"/>
                  </a:cubicBezTo>
                  <a:cubicBezTo>
                    <a:pt x="37852" y="97316"/>
                    <a:pt x="44253" y="96612"/>
                    <a:pt x="50673" y="96783"/>
                  </a:cubicBezTo>
                  <a:cubicBezTo>
                    <a:pt x="35338" y="64112"/>
                    <a:pt x="14764" y="34108"/>
                    <a:pt x="0" y="1533"/>
                  </a:cubicBezTo>
                  <a:cubicBezTo>
                    <a:pt x="0" y="390"/>
                    <a:pt x="1143" y="-562"/>
                    <a:pt x="1810" y="390"/>
                  </a:cubicBezTo>
                  <a:cubicBezTo>
                    <a:pt x="24775" y="31870"/>
                    <a:pt x="44520" y="65560"/>
                    <a:pt x="60769" y="100974"/>
                  </a:cubicBezTo>
                  <a:cubicBezTo>
                    <a:pt x="62293" y="104974"/>
                    <a:pt x="44577" y="104593"/>
                    <a:pt x="41053" y="10430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-4234304" y="3591582"/>
              <a:ext cx="38050" cy="26649"/>
            </a:xfrm>
            <a:custGeom>
              <a:avLst/>
              <a:gdLst/>
              <a:ahLst/>
              <a:cxnLst/>
              <a:rect l="l" t="t" r="r" b="b"/>
              <a:pathLst>
                <a:path w="38050" h="26649" extrusionOk="0">
                  <a:moveTo>
                    <a:pt x="38050" y="0"/>
                  </a:moveTo>
                  <a:cubicBezTo>
                    <a:pt x="36069" y="7801"/>
                    <a:pt x="32097" y="14954"/>
                    <a:pt x="26525" y="20764"/>
                  </a:cubicBezTo>
                  <a:cubicBezTo>
                    <a:pt x="23363" y="23813"/>
                    <a:pt x="19334" y="25803"/>
                    <a:pt x="15000" y="26479"/>
                  </a:cubicBezTo>
                  <a:cubicBezTo>
                    <a:pt x="5475" y="27908"/>
                    <a:pt x="1950" y="20098"/>
                    <a:pt x="712" y="12763"/>
                  </a:cubicBezTo>
                  <a:cubicBezTo>
                    <a:pt x="26" y="8830"/>
                    <a:pt x="-164" y="4839"/>
                    <a:pt x="141" y="857"/>
                  </a:cubicBezTo>
                  <a:cubicBezTo>
                    <a:pt x="12542" y="4620"/>
                    <a:pt x="25830" y="4324"/>
                    <a:pt x="380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-4233591" y="3602886"/>
              <a:ext cx="25812" cy="15345"/>
            </a:xfrm>
            <a:custGeom>
              <a:avLst/>
              <a:gdLst/>
              <a:ahLst/>
              <a:cxnLst/>
              <a:rect l="l" t="t" r="r" b="b"/>
              <a:pathLst>
                <a:path w="25812" h="15345" extrusionOk="0">
                  <a:moveTo>
                    <a:pt x="25813" y="9460"/>
                  </a:moveTo>
                  <a:cubicBezTo>
                    <a:pt x="22650" y="12508"/>
                    <a:pt x="18621" y="14499"/>
                    <a:pt x="14288" y="15175"/>
                  </a:cubicBezTo>
                  <a:cubicBezTo>
                    <a:pt x="4763" y="16604"/>
                    <a:pt x="1238" y="8794"/>
                    <a:pt x="0" y="1459"/>
                  </a:cubicBezTo>
                  <a:cubicBezTo>
                    <a:pt x="9420" y="-2170"/>
                    <a:pt x="20098" y="1145"/>
                    <a:pt x="25813" y="9460"/>
                  </a:cubicBezTo>
                  <a:close/>
                </a:path>
              </a:pathLst>
            </a:custGeom>
            <a:solidFill>
              <a:srgbClr val="FF9BB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-4289599" y="3540317"/>
              <a:ext cx="40100" cy="23832"/>
            </a:xfrm>
            <a:custGeom>
              <a:avLst/>
              <a:gdLst/>
              <a:ahLst/>
              <a:cxnLst/>
              <a:rect l="l" t="t" r="r" b="b"/>
              <a:pathLst>
                <a:path w="40100" h="23832" extrusionOk="0">
                  <a:moveTo>
                    <a:pt x="0" y="6402"/>
                  </a:moveTo>
                  <a:cubicBezTo>
                    <a:pt x="2486" y="4573"/>
                    <a:pt x="5210" y="3097"/>
                    <a:pt x="8096" y="2021"/>
                  </a:cubicBezTo>
                  <a:cubicBezTo>
                    <a:pt x="11163" y="897"/>
                    <a:pt x="14364" y="230"/>
                    <a:pt x="17621" y="20"/>
                  </a:cubicBezTo>
                  <a:cubicBezTo>
                    <a:pt x="20850" y="-104"/>
                    <a:pt x="24079" y="344"/>
                    <a:pt x="27146" y="1354"/>
                  </a:cubicBezTo>
                  <a:cubicBezTo>
                    <a:pt x="30404" y="2535"/>
                    <a:pt x="33338" y="4459"/>
                    <a:pt x="35719" y="6973"/>
                  </a:cubicBezTo>
                  <a:lnTo>
                    <a:pt x="40100" y="11450"/>
                  </a:lnTo>
                  <a:lnTo>
                    <a:pt x="33814" y="12498"/>
                  </a:lnTo>
                  <a:cubicBezTo>
                    <a:pt x="29432" y="13270"/>
                    <a:pt x="25127" y="14451"/>
                    <a:pt x="20955" y="16022"/>
                  </a:cubicBezTo>
                  <a:cubicBezTo>
                    <a:pt x="16631" y="17680"/>
                    <a:pt x="12773" y="20356"/>
                    <a:pt x="9716" y="23833"/>
                  </a:cubicBezTo>
                  <a:cubicBezTo>
                    <a:pt x="11011" y="18784"/>
                    <a:pt x="14221" y="14451"/>
                    <a:pt x="18669" y="11736"/>
                  </a:cubicBezTo>
                  <a:cubicBezTo>
                    <a:pt x="22955" y="8869"/>
                    <a:pt x="27784" y="6916"/>
                    <a:pt x="32861" y="6021"/>
                  </a:cubicBezTo>
                  <a:lnTo>
                    <a:pt x="30956" y="11546"/>
                  </a:lnTo>
                  <a:cubicBezTo>
                    <a:pt x="27194" y="8050"/>
                    <a:pt x="22355" y="5935"/>
                    <a:pt x="17240" y="5545"/>
                  </a:cubicBezTo>
                  <a:cubicBezTo>
                    <a:pt x="11478" y="5135"/>
                    <a:pt x="5696" y="5430"/>
                    <a:pt x="0" y="640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-4266167" y="3546243"/>
              <a:ext cx="16294" cy="19716"/>
            </a:xfrm>
            <a:custGeom>
              <a:avLst/>
              <a:gdLst/>
              <a:ahLst/>
              <a:cxnLst/>
              <a:rect l="l" t="t" r="r" b="b"/>
              <a:pathLst>
                <a:path w="16294" h="19716" extrusionOk="0">
                  <a:moveTo>
                    <a:pt x="0" y="19717"/>
                  </a:moveTo>
                  <a:cubicBezTo>
                    <a:pt x="4267" y="17383"/>
                    <a:pt x="8201" y="14507"/>
                    <a:pt x="11716" y="11144"/>
                  </a:cubicBezTo>
                  <a:cubicBezTo>
                    <a:pt x="12478" y="10287"/>
                    <a:pt x="15430" y="6572"/>
                    <a:pt x="15049" y="5906"/>
                  </a:cubicBezTo>
                  <a:cubicBezTo>
                    <a:pt x="13925" y="3753"/>
                    <a:pt x="12516" y="1772"/>
                    <a:pt x="10858" y="0"/>
                  </a:cubicBezTo>
                  <a:cubicBezTo>
                    <a:pt x="13049" y="1343"/>
                    <a:pt x="14907" y="3172"/>
                    <a:pt x="16288" y="5334"/>
                  </a:cubicBezTo>
                  <a:cubicBezTo>
                    <a:pt x="16392" y="8106"/>
                    <a:pt x="15278" y="10782"/>
                    <a:pt x="13240" y="12668"/>
                  </a:cubicBezTo>
                  <a:cubicBezTo>
                    <a:pt x="9506" y="16116"/>
                    <a:pt x="4943" y="18545"/>
                    <a:pt x="0" y="197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-4506481" y="3335053"/>
              <a:ext cx="311546" cy="281596"/>
            </a:xfrm>
            <a:custGeom>
              <a:avLst/>
              <a:gdLst/>
              <a:ahLst/>
              <a:cxnLst/>
              <a:rect l="l" t="t" r="r" b="b"/>
              <a:pathLst>
                <a:path w="311546" h="281596" extrusionOk="0">
                  <a:moveTo>
                    <a:pt x="87438" y="280913"/>
                  </a:moveTo>
                  <a:cubicBezTo>
                    <a:pt x="103821" y="272721"/>
                    <a:pt x="127728" y="207666"/>
                    <a:pt x="94200" y="125941"/>
                  </a:cubicBezTo>
                  <a:cubicBezTo>
                    <a:pt x="94200" y="125941"/>
                    <a:pt x="119156" y="201379"/>
                    <a:pt x="118299" y="214428"/>
                  </a:cubicBezTo>
                  <a:cubicBezTo>
                    <a:pt x="117441" y="227478"/>
                    <a:pt x="131538" y="177948"/>
                    <a:pt x="105440" y="111654"/>
                  </a:cubicBezTo>
                  <a:cubicBezTo>
                    <a:pt x="132386" y="117550"/>
                    <a:pt x="160028" y="119569"/>
                    <a:pt x="187545" y="117654"/>
                  </a:cubicBezTo>
                  <a:cubicBezTo>
                    <a:pt x="222216" y="112987"/>
                    <a:pt x="240981" y="104605"/>
                    <a:pt x="242219" y="101366"/>
                  </a:cubicBezTo>
                  <a:cubicBezTo>
                    <a:pt x="243457" y="98128"/>
                    <a:pt x="191832" y="103462"/>
                    <a:pt x="173448" y="94508"/>
                  </a:cubicBezTo>
                  <a:cubicBezTo>
                    <a:pt x="173448" y="94508"/>
                    <a:pt x="272032" y="97461"/>
                    <a:pt x="311180" y="84031"/>
                  </a:cubicBezTo>
                  <a:cubicBezTo>
                    <a:pt x="315657" y="82507"/>
                    <a:pt x="279081" y="14975"/>
                    <a:pt x="204024" y="1925"/>
                  </a:cubicBezTo>
                  <a:cubicBezTo>
                    <a:pt x="128967" y="-11124"/>
                    <a:pt x="57148" y="45169"/>
                    <a:pt x="42099" y="79935"/>
                  </a:cubicBezTo>
                  <a:cubicBezTo>
                    <a:pt x="42099" y="79935"/>
                    <a:pt x="14571" y="96699"/>
                    <a:pt x="1427" y="153659"/>
                  </a:cubicBezTo>
                  <a:cubicBezTo>
                    <a:pt x="-11718" y="210618"/>
                    <a:pt x="69816" y="289771"/>
                    <a:pt x="87438" y="28091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-4406000" y="3436845"/>
              <a:ext cx="26485" cy="94348"/>
            </a:xfrm>
            <a:custGeom>
              <a:avLst/>
              <a:gdLst/>
              <a:ahLst/>
              <a:cxnLst/>
              <a:rect l="l" t="t" r="r" b="b"/>
              <a:pathLst>
                <a:path w="26485" h="94348" extrusionOk="0">
                  <a:moveTo>
                    <a:pt x="3054" y="718"/>
                  </a:moveTo>
                  <a:cubicBezTo>
                    <a:pt x="2006" y="-997"/>
                    <a:pt x="-756" y="718"/>
                    <a:pt x="197" y="2146"/>
                  </a:cubicBezTo>
                  <a:cubicBezTo>
                    <a:pt x="15018" y="30769"/>
                    <a:pt x="23714" y="62173"/>
                    <a:pt x="25724" y="94348"/>
                  </a:cubicBezTo>
                  <a:cubicBezTo>
                    <a:pt x="25724" y="94348"/>
                    <a:pt x="26486" y="94348"/>
                    <a:pt x="26486" y="94348"/>
                  </a:cubicBezTo>
                  <a:cubicBezTo>
                    <a:pt x="26390" y="60439"/>
                    <a:pt x="22009" y="29483"/>
                    <a:pt x="3054" y="71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-4409532" y="3440801"/>
              <a:ext cx="136710" cy="20961"/>
            </a:xfrm>
            <a:custGeom>
              <a:avLst/>
              <a:gdLst/>
              <a:ahLst/>
              <a:cxnLst/>
              <a:rect l="l" t="t" r="r" b="b"/>
              <a:pathLst>
                <a:path w="136710" h="20961" extrusionOk="0">
                  <a:moveTo>
                    <a:pt x="135649" y="5620"/>
                  </a:moveTo>
                  <a:cubicBezTo>
                    <a:pt x="89358" y="19336"/>
                    <a:pt x="45543" y="21717"/>
                    <a:pt x="1347" y="0"/>
                  </a:cubicBezTo>
                  <a:cubicBezTo>
                    <a:pt x="394" y="0"/>
                    <a:pt x="-558" y="762"/>
                    <a:pt x="394" y="1429"/>
                  </a:cubicBezTo>
                  <a:cubicBezTo>
                    <a:pt x="40781" y="28575"/>
                    <a:pt x="92692" y="24384"/>
                    <a:pt x="136221" y="7334"/>
                  </a:cubicBezTo>
                  <a:cubicBezTo>
                    <a:pt x="137174" y="7334"/>
                    <a:pt x="136602" y="5334"/>
                    <a:pt x="135649" y="562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6"/>
            <p:cNvSpPr/>
            <p:nvPr/>
          </p:nvSpPr>
          <p:spPr>
            <a:xfrm>
              <a:off x="-4473596" y="3588286"/>
              <a:ext cx="99320" cy="88449"/>
            </a:xfrm>
            <a:custGeom>
              <a:avLst/>
              <a:gdLst/>
              <a:ahLst/>
              <a:cxnLst/>
              <a:rect l="l" t="t" r="r" b="b"/>
              <a:pathLst>
                <a:path w="99320" h="88449" extrusionOk="0">
                  <a:moveTo>
                    <a:pt x="69031" y="88449"/>
                  </a:moveTo>
                  <a:cubicBezTo>
                    <a:pt x="71726" y="88402"/>
                    <a:pt x="74403" y="88087"/>
                    <a:pt x="77032" y="87497"/>
                  </a:cubicBezTo>
                  <a:cubicBezTo>
                    <a:pt x="79651" y="86973"/>
                    <a:pt x="82185" y="86078"/>
                    <a:pt x="84557" y="84830"/>
                  </a:cubicBezTo>
                  <a:cubicBezTo>
                    <a:pt x="87633" y="83277"/>
                    <a:pt x="90357" y="81105"/>
                    <a:pt x="92558" y="78448"/>
                  </a:cubicBezTo>
                  <a:cubicBezTo>
                    <a:pt x="94282" y="76343"/>
                    <a:pt x="95691" y="74000"/>
                    <a:pt x="96749" y="71495"/>
                  </a:cubicBezTo>
                  <a:cubicBezTo>
                    <a:pt x="98235" y="67951"/>
                    <a:pt x="99101" y="64189"/>
                    <a:pt x="99320" y="60350"/>
                  </a:cubicBezTo>
                  <a:lnTo>
                    <a:pt x="74460" y="21774"/>
                  </a:lnTo>
                  <a:cubicBezTo>
                    <a:pt x="74460" y="21774"/>
                    <a:pt x="21120" y="-14326"/>
                    <a:pt x="3499" y="6439"/>
                  </a:cubicBezTo>
                  <a:cubicBezTo>
                    <a:pt x="-14122" y="27204"/>
                    <a:pt x="39027" y="88449"/>
                    <a:pt x="69031" y="88449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-4454381" y="3610634"/>
              <a:ext cx="65989" cy="46294"/>
            </a:xfrm>
            <a:custGeom>
              <a:avLst/>
              <a:gdLst/>
              <a:ahLst/>
              <a:cxnLst/>
              <a:rect l="l" t="t" r="r" b="b"/>
              <a:pathLst>
                <a:path w="65989" h="46294" extrusionOk="0">
                  <a:moveTo>
                    <a:pt x="0" y="1236"/>
                  </a:moveTo>
                  <a:cubicBezTo>
                    <a:pt x="0" y="1236"/>
                    <a:pt x="0" y="1998"/>
                    <a:pt x="0" y="1998"/>
                  </a:cubicBezTo>
                  <a:cubicBezTo>
                    <a:pt x="21241" y="2475"/>
                    <a:pt x="37433" y="15810"/>
                    <a:pt x="51054" y="30573"/>
                  </a:cubicBezTo>
                  <a:cubicBezTo>
                    <a:pt x="44263" y="25087"/>
                    <a:pt x="34309" y="26144"/>
                    <a:pt x="28823" y="32936"/>
                  </a:cubicBezTo>
                  <a:cubicBezTo>
                    <a:pt x="28308" y="33574"/>
                    <a:pt x="27842" y="34250"/>
                    <a:pt x="27432" y="34955"/>
                  </a:cubicBezTo>
                  <a:cubicBezTo>
                    <a:pt x="27432" y="35431"/>
                    <a:pt x="27432" y="36003"/>
                    <a:pt x="28289" y="35717"/>
                  </a:cubicBezTo>
                  <a:cubicBezTo>
                    <a:pt x="34128" y="31078"/>
                    <a:pt x="42253" y="30621"/>
                    <a:pt x="48578" y="34574"/>
                  </a:cubicBezTo>
                  <a:cubicBezTo>
                    <a:pt x="53721" y="37803"/>
                    <a:pt x="58483" y="41603"/>
                    <a:pt x="62770" y="45909"/>
                  </a:cubicBezTo>
                  <a:cubicBezTo>
                    <a:pt x="64294" y="47147"/>
                    <a:pt x="66961" y="45147"/>
                    <a:pt x="65627" y="43527"/>
                  </a:cubicBezTo>
                  <a:lnTo>
                    <a:pt x="65627" y="43527"/>
                  </a:lnTo>
                  <a:cubicBezTo>
                    <a:pt x="56864" y="19905"/>
                    <a:pt x="26099" y="-6003"/>
                    <a:pt x="0" y="123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-4535919" y="3291814"/>
              <a:ext cx="338227" cy="388201"/>
            </a:xfrm>
            <a:custGeom>
              <a:avLst/>
              <a:gdLst/>
              <a:ahLst/>
              <a:cxnLst/>
              <a:rect l="l" t="t" r="r" b="b"/>
              <a:pathLst>
                <a:path w="338227" h="388201" extrusionOk="0">
                  <a:moveTo>
                    <a:pt x="130115" y="386255"/>
                  </a:moveTo>
                  <a:cubicBezTo>
                    <a:pt x="133734" y="393494"/>
                    <a:pt x="100873" y="378445"/>
                    <a:pt x="98111" y="375206"/>
                  </a:cubicBezTo>
                  <a:cubicBezTo>
                    <a:pt x="95349" y="371968"/>
                    <a:pt x="75823" y="367872"/>
                    <a:pt x="68679" y="362252"/>
                  </a:cubicBezTo>
                  <a:cubicBezTo>
                    <a:pt x="58763" y="353622"/>
                    <a:pt x="49705" y="344050"/>
                    <a:pt x="41628" y="333677"/>
                  </a:cubicBezTo>
                  <a:cubicBezTo>
                    <a:pt x="38770" y="328819"/>
                    <a:pt x="23530" y="320342"/>
                    <a:pt x="19530" y="311293"/>
                  </a:cubicBezTo>
                  <a:cubicBezTo>
                    <a:pt x="15529" y="302245"/>
                    <a:pt x="-17332" y="220234"/>
                    <a:pt x="12195" y="141939"/>
                  </a:cubicBezTo>
                  <a:cubicBezTo>
                    <a:pt x="41723" y="63643"/>
                    <a:pt x="88395" y="38402"/>
                    <a:pt x="88395" y="38402"/>
                  </a:cubicBezTo>
                  <a:cubicBezTo>
                    <a:pt x="110817" y="23781"/>
                    <a:pt x="134773" y="11637"/>
                    <a:pt x="159833" y="2207"/>
                  </a:cubicBezTo>
                  <a:cubicBezTo>
                    <a:pt x="200505" y="-12842"/>
                    <a:pt x="298898" y="53928"/>
                    <a:pt x="299946" y="55833"/>
                  </a:cubicBezTo>
                  <a:cubicBezTo>
                    <a:pt x="300793" y="60910"/>
                    <a:pt x="302708" y="65748"/>
                    <a:pt x="305566" y="70025"/>
                  </a:cubicBezTo>
                  <a:cubicBezTo>
                    <a:pt x="309947" y="74692"/>
                    <a:pt x="318520" y="77740"/>
                    <a:pt x="317853" y="84408"/>
                  </a:cubicBezTo>
                  <a:cubicBezTo>
                    <a:pt x="317186" y="91075"/>
                    <a:pt x="331283" y="101267"/>
                    <a:pt x="333759" y="106982"/>
                  </a:cubicBezTo>
                  <a:cubicBezTo>
                    <a:pt x="336236" y="112697"/>
                    <a:pt x="335379" y="114888"/>
                    <a:pt x="338141" y="118317"/>
                  </a:cubicBezTo>
                  <a:cubicBezTo>
                    <a:pt x="340903" y="121746"/>
                    <a:pt x="277181" y="29925"/>
                    <a:pt x="140878" y="49642"/>
                  </a:cubicBezTo>
                  <a:cubicBezTo>
                    <a:pt x="140592" y="50023"/>
                    <a:pt x="51915" y="231188"/>
                    <a:pt x="130115" y="3862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-4198730" y="3409464"/>
              <a:ext cx="666" cy="1047"/>
            </a:xfrm>
            <a:custGeom>
              <a:avLst/>
              <a:gdLst/>
              <a:ahLst/>
              <a:cxnLst/>
              <a:rect l="l" t="t" r="r" b="b"/>
              <a:pathLst>
                <a:path w="666" h="1047" extrusionOk="0">
                  <a:moveTo>
                    <a:pt x="0" y="0"/>
                  </a:moveTo>
                  <a:lnTo>
                    <a:pt x="667" y="1048"/>
                  </a:lnTo>
                  <a:cubicBezTo>
                    <a:pt x="667" y="1048"/>
                    <a:pt x="667" y="571"/>
                    <a:pt x="0" y="0"/>
                  </a:cubicBez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-4198730" y="3409464"/>
              <a:ext cx="666" cy="1047"/>
            </a:xfrm>
            <a:custGeom>
              <a:avLst/>
              <a:gdLst/>
              <a:ahLst/>
              <a:cxnLst/>
              <a:rect l="l" t="t" r="r" b="b"/>
              <a:pathLst>
                <a:path w="666" h="1047" extrusionOk="0">
                  <a:moveTo>
                    <a:pt x="0" y="0"/>
                  </a:moveTo>
                  <a:lnTo>
                    <a:pt x="667" y="1048"/>
                  </a:ln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-4535153" y="3296878"/>
              <a:ext cx="291795" cy="365909"/>
            </a:xfrm>
            <a:custGeom>
              <a:avLst/>
              <a:gdLst/>
              <a:ahLst/>
              <a:cxnLst/>
              <a:rect l="l" t="t" r="r" b="b"/>
              <a:pathLst>
                <a:path w="291795" h="365909" extrusionOk="0">
                  <a:moveTo>
                    <a:pt x="236029" y="17907"/>
                  </a:moveTo>
                  <a:cubicBezTo>
                    <a:pt x="237220" y="16936"/>
                    <a:pt x="238573" y="16193"/>
                    <a:pt x="240030" y="15716"/>
                  </a:cubicBezTo>
                  <a:lnTo>
                    <a:pt x="240030" y="15716"/>
                  </a:lnTo>
                  <a:lnTo>
                    <a:pt x="253937" y="22860"/>
                  </a:lnTo>
                  <a:lnTo>
                    <a:pt x="253937" y="22860"/>
                  </a:lnTo>
                  <a:cubicBezTo>
                    <a:pt x="255937" y="28737"/>
                    <a:pt x="252793" y="35119"/>
                    <a:pt x="246917" y="37119"/>
                  </a:cubicBezTo>
                  <a:cubicBezTo>
                    <a:pt x="241040" y="39119"/>
                    <a:pt x="234658" y="35976"/>
                    <a:pt x="232658" y="30099"/>
                  </a:cubicBezTo>
                  <a:cubicBezTo>
                    <a:pt x="231172" y="25727"/>
                    <a:pt x="232505" y="20888"/>
                    <a:pt x="236029" y="17907"/>
                  </a:cubicBezTo>
                  <a:close/>
                  <a:moveTo>
                    <a:pt x="177355" y="42005"/>
                  </a:moveTo>
                  <a:cubicBezTo>
                    <a:pt x="185071" y="42005"/>
                    <a:pt x="192596" y="42005"/>
                    <a:pt x="199739" y="42958"/>
                  </a:cubicBezTo>
                  <a:cubicBezTo>
                    <a:pt x="200206" y="39834"/>
                    <a:pt x="199263" y="36652"/>
                    <a:pt x="197167" y="34290"/>
                  </a:cubicBezTo>
                  <a:cubicBezTo>
                    <a:pt x="193157" y="29546"/>
                    <a:pt x="186071" y="28956"/>
                    <a:pt x="181327" y="32966"/>
                  </a:cubicBezTo>
                  <a:cubicBezTo>
                    <a:pt x="178680" y="35205"/>
                    <a:pt x="177213" y="38538"/>
                    <a:pt x="177355" y="42005"/>
                  </a:cubicBezTo>
                  <a:close/>
                  <a:moveTo>
                    <a:pt x="269938" y="61627"/>
                  </a:moveTo>
                  <a:cubicBezTo>
                    <a:pt x="276454" y="64703"/>
                    <a:pt x="282816" y="68104"/>
                    <a:pt x="288988" y="71819"/>
                  </a:cubicBezTo>
                  <a:cubicBezTo>
                    <a:pt x="292732" y="67570"/>
                    <a:pt x="292732" y="61208"/>
                    <a:pt x="288988" y="56960"/>
                  </a:cubicBezTo>
                  <a:cubicBezTo>
                    <a:pt x="284950" y="52226"/>
                    <a:pt x="277854" y="51626"/>
                    <a:pt x="273082" y="55626"/>
                  </a:cubicBezTo>
                  <a:cubicBezTo>
                    <a:pt x="271205" y="57217"/>
                    <a:pt x="269929" y="59398"/>
                    <a:pt x="269462" y="61817"/>
                  </a:cubicBezTo>
                  <a:close/>
                  <a:moveTo>
                    <a:pt x="25813" y="105823"/>
                  </a:moveTo>
                  <a:cubicBezTo>
                    <a:pt x="30651" y="109709"/>
                    <a:pt x="37729" y="108938"/>
                    <a:pt x="41615" y="104099"/>
                  </a:cubicBezTo>
                  <a:cubicBezTo>
                    <a:pt x="44948" y="99956"/>
                    <a:pt x="44920" y="94031"/>
                    <a:pt x="41529" y="89916"/>
                  </a:cubicBezTo>
                  <a:cubicBezTo>
                    <a:pt x="40310" y="88459"/>
                    <a:pt x="38738" y="87344"/>
                    <a:pt x="36957" y="86678"/>
                  </a:cubicBezTo>
                  <a:cubicBezTo>
                    <a:pt x="32766" y="92678"/>
                    <a:pt x="28956" y="99060"/>
                    <a:pt x="25337" y="106013"/>
                  </a:cubicBezTo>
                  <a:close/>
                  <a:moveTo>
                    <a:pt x="67056" y="191548"/>
                  </a:moveTo>
                  <a:cubicBezTo>
                    <a:pt x="71114" y="196253"/>
                    <a:pt x="78210" y="196777"/>
                    <a:pt x="82906" y="192719"/>
                  </a:cubicBezTo>
                  <a:cubicBezTo>
                    <a:pt x="87611" y="188671"/>
                    <a:pt x="88135" y="181575"/>
                    <a:pt x="84077" y="176870"/>
                  </a:cubicBezTo>
                  <a:cubicBezTo>
                    <a:pt x="80048" y="172193"/>
                    <a:pt x="73000" y="171641"/>
                    <a:pt x="68294" y="175641"/>
                  </a:cubicBezTo>
                  <a:cubicBezTo>
                    <a:pt x="63379" y="179604"/>
                    <a:pt x="62598" y="186795"/>
                    <a:pt x="66561" y="191710"/>
                  </a:cubicBezTo>
                  <a:cubicBezTo>
                    <a:pt x="66570" y="191719"/>
                    <a:pt x="66570" y="191729"/>
                    <a:pt x="66580" y="191738"/>
                  </a:cubicBezTo>
                  <a:close/>
                  <a:moveTo>
                    <a:pt x="135446" y="14669"/>
                  </a:moveTo>
                  <a:cubicBezTo>
                    <a:pt x="139494" y="19374"/>
                    <a:pt x="146599" y="19907"/>
                    <a:pt x="151305" y="15859"/>
                  </a:cubicBezTo>
                  <a:cubicBezTo>
                    <a:pt x="156010" y="11811"/>
                    <a:pt x="156543" y="4706"/>
                    <a:pt x="152495" y="0"/>
                  </a:cubicBezTo>
                  <a:lnTo>
                    <a:pt x="152495" y="0"/>
                  </a:lnTo>
                  <a:cubicBezTo>
                    <a:pt x="145542" y="2762"/>
                    <a:pt x="138970" y="5620"/>
                    <a:pt x="132874" y="8477"/>
                  </a:cubicBezTo>
                  <a:lnTo>
                    <a:pt x="132874" y="8477"/>
                  </a:lnTo>
                  <a:cubicBezTo>
                    <a:pt x="132950" y="10763"/>
                    <a:pt x="133674" y="12973"/>
                    <a:pt x="134969" y="14859"/>
                  </a:cubicBezTo>
                  <a:close/>
                  <a:moveTo>
                    <a:pt x="90488" y="62960"/>
                  </a:moveTo>
                  <a:cubicBezTo>
                    <a:pt x="94517" y="67694"/>
                    <a:pt x="101613" y="68275"/>
                    <a:pt x="106347" y="64246"/>
                  </a:cubicBezTo>
                  <a:cubicBezTo>
                    <a:pt x="111081" y="60227"/>
                    <a:pt x="111652" y="53121"/>
                    <a:pt x="107633" y="48387"/>
                  </a:cubicBezTo>
                  <a:cubicBezTo>
                    <a:pt x="103603" y="43653"/>
                    <a:pt x="96507" y="43082"/>
                    <a:pt x="91773" y="47101"/>
                  </a:cubicBezTo>
                  <a:cubicBezTo>
                    <a:pt x="87039" y="51121"/>
                    <a:pt x="86468" y="58226"/>
                    <a:pt x="90488" y="62960"/>
                  </a:cubicBezTo>
                  <a:close/>
                  <a:moveTo>
                    <a:pt x="83629" y="125635"/>
                  </a:moveTo>
                  <a:cubicBezTo>
                    <a:pt x="87649" y="130359"/>
                    <a:pt x="94745" y="130931"/>
                    <a:pt x="99470" y="126911"/>
                  </a:cubicBezTo>
                  <a:cubicBezTo>
                    <a:pt x="104204" y="122892"/>
                    <a:pt x="104775" y="115796"/>
                    <a:pt x="100746" y="111071"/>
                  </a:cubicBezTo>
                  <a:cubicBezTo>
                    <a:pt x="96726" y="106337"/>
                    <a:pt x="89630" y="105766"/>
                    <a:pt x="84906" y="109795"/>
                  </a:cubicBezTo>
                  <a:cubicBezTo>
                    <a:pt x="84896" y="109804"/>
                    <a:pt x="84877" y="109814"/>
                    <a:pt x="84868" y="109823"/>
                  </a:cubicBezTo>
                  <a:cubicBezTo>
                    <a:pt x="80105" y="113890"/>
                    <a:pt x="79543" y="121044"/>
                    <a:pt x="83610" y="125806"/>
                  </a:cubicBezTo>
                  <a:cubicBezTo>
                    <a:pt x="83620" y="125806"/>
                    <a:pt x="83620" y="125816"/>
                    <a:pt x="83629" y="125825"/>
                  </a:cubicBezTo>
                  <a:close/>
                  <a:moveTo>
                    <a:pt x="12097" y="171926"/>
                  </a:moveTo>
                  <a:cubicBezTo>
                    <a:pt x="16154" y="176632"/>
                    <a:pt x="23250" y="177155"/>
                    <a:pt x="27946" y="173098"/>
                  </a:cubicBezTo>
                  <a:cubicBezTo>
                    <a:pt x="32652" y="169050"/>
                    <a:pt x="33176" y="161953"/>
                    <a:pt x="29118" y="157248"/>
                  </a:cubicBezTo>
                  <a:cubicBezTo>
                    <a:pt x="25089" y="152572"/>
                    <a:pt x="18040" y="152019"/>
                    <a:pt x="13335" y="156020"/>
                  </a:cubicBezTo>
                  <a:cubicBezTo>
                    <a:pt x="8430" y="159829"/>
                    <a:pt x="7544" y="166887"/>
                    <a:pt x="11354" y="171793"/>
                  </a:cubicBezTo>
                  <a:cubicBezTo>
                    <a:pt x="11440" y="171898"/>
                    <a:pt x="11535" y="172012"/>
                    <a:pt x="11621" y="172117"/>
                  </a:cubicBezTo>
                  <a:close/>
                  <a:moveTo>
                    <a:pt x="46672" y="250222"/>
                  </a:moveTo>
                  <a:cubicBezTo>
                    <a:pt x="50721" y="254956"/>
                    <a:pt x="57845" y="255508"/>
                    <a:pt x="62579" y="251460"/>
                  </a:cubicBezTo>
                  <a:cubicBezTo>
                    <a:pt x="67313" y="247412"/>
                    <a:pt x="67866" y="240287"/>
                    <a:pt x="63817" y="235553"/>
                  </a:cubicBezTo>
                  <a:cubicBezTo>
                    <a:pt x="59769" y="230819"/>
                    <a:pt x="52645" y="230267"/>
                    <a:pt x="47911" y="234315"/>
                  </a:cubicBezTo>
                  <a:cubicBezTo>
                    <a:pt x="43177" y="238363"/>
                    <a:pt x="42624" y="245488"/>
                    <a:pt x="46672" y="250222"/>
                  </a:cubicBezTo>
                  <a:close/>
                  <a:moveTo>
                    <a:pt x="107251" y="361950"/>
                  </a:moveTo>
                  <a:cubicBezTo>
                    <a:pt x="110938" y="366284"/>
                    <a:pt x="117272" y="367179"/>
                    <a:pt x="122015" y="364046"/>
                  </a:cubicBezTo>
                  <a:cubicBezTo>
                    <a:pt x="119063" y="357283"/>
                    <a:pt x="116491" y="350425"/>
                    <a:pt x="114205" y="343567"/>
                  </a:cubicBezTo>
                  <a:cubicBezTo>
                    <a:pt x="112071" y="343795"/>
                    <a:pt x="110071" y="344700"/>
                    <a:pt x="108490" y="346138"/>
                  </a:cubicBezTo>
                  <a:cubicBezTo>
                    <a:pt x="103613" y="349901"/>
                    <a:pt x="102718" y="356902"/>
                    <a:pt x="106480" y="361769"/>
                  </a:cubicBezTo>
                  <a:cubicBezTo>
                    <a:pt x="106575" y="361893"/>
                    <a:pt x="106671" y="362017"/>
                    <a:pt x="106775" y="362141"/>
                  </a:cubicBezTo>
                  <a:close/>
                  <a:moveTo>
                    <a:pt x="94393" y="268510"/>
                  </a:moveTo>
                  <a:cubicBezTo>
                    <a:pt x="95650" y="270005"/>
                    <a:pt x="97298" y="271129"/>
                    <a:pt x="99155" y="271748"/>
                  </a:cubicBezTo>
                  <a:cubicBezTo>
                    <a:pt x="98488" y="264890"/>
                    <a:pt x="98108" y="258032"/>
                    <a:pt x="97822" y="251174"/>
                  </a:cubicBezTo>
                  <a:cubicBezTo>
                    <a:pt x="97031" y="251584"/>
                    <a:pt x="96288" y="252098"/>
                    <a:pt x="95631" y="252698"/>
                  </a:cubicBezTo>
                  <a:cubicBezTo>
                    <a:pt x="90754" y="256537"/>
                    <a:pt x="89906" y="263605"/>
                    <a:pt x="93736" y="268481"/>
                  </a:cubicBezTo>
                  <a:cubicBezTo>
                    <a:pt x="93793" y="268557"/>
                    <a:pt x="93859" y="268624"/>
                    <a:pt x="93917" y="268700"/>
                  </a:cubicBezTo>
                  <a:close/>
                  <a:moveTo>
                    <a:pt x="2096" y="242126"/>
                  </a:moveTo>
                  <a:cubicBezTo>
                    <a:pt x="5239" y="242535"/>
                    <a:pt x="8391" y="241554"/>
                    <a:pt x="10763" y="239459"/>
                  </a:cubicBezTo>
                  <a:cubicBezTo>
                    <a:pt x="15326" y="235248"/>
                    <a:pt x="15611" y="228133"/>
                    <a:pt x="11392" y="223580"/>
                  </a:cubicBezTo>
                  <a:cubicBezTo>
                    <a:pt x="8506" y="220447"/>
                    <a:pt x="4096" y="219218"/>
                    <a:pt x="0" y="220409"/>
                  </a:cubicBezTo>
                  <a:cubicBezTo>
                    <a:pt x="0" y="228029"/>
                    <a:pt x="667" y="235363"/>
                    <a:pt x="1619" y="242316"/>
                  </a:cubicBezTo>
                  <a:close/>
                  <a:moveTo>
                    <a:pt x="60388" y="315087"/>
                  </a:moveTo>
                  <a:cubicBezTo>
                    <a:pt x="64446" y="319792"/>
                    <a:pt x="71542" y="320316"/>
                    <a:pt x="76238" y="316259"/>
                  </a:cubicBezTo>
                  <a:cubicBezTo>
                    <a:pt x="80943" y="312211"/>
                    <a:pt x="81467" y="305115"/>
                    <a:pt x="77410" y="300409"/>
                  </a:cubicBezTo>
                  <a:cubicBezTo>
                    <a:pt x="73381" y="295732"/>
                    <a:pt x="66332" y="295180"/>
                    <a:pt x="61627" y="299180"/>
                  </a:cubicBezTo>
                  <a:cubicBezTo>
                    <a:pt x="56721" y="302990"/>
                    <a:pt x="55836" y="310048"/>
                    <a:pt x="59645" y="314954"/>
                  </a:cubicBezTo>
                  <a:cubicBezTo>
                    <a:pt x="59731" y="315058"/>
                    <a:pt x="59827" y="315173"/>
                    <a:pt x="59912" y="315278"/>
                  </a:cubicBezTo>
                  <a:close/>
                  <a:moveTo>
                    <a:pt x="48673" y="337661"/>
                  </a:moveTo>
                  <a:cubicBezTo>
                    <a:pt x="52388" y="341757"/>
                    <a:pt x="56959" y="346424"/>
                    <a:pt x="60960" y="350330"/>
                  </a:cubicBezTo>
                  <a:cubicBezTo>
                    <a:pt x="61446" y="347167"/>
                    <a:pt x="60503" y="343957"/>
                    <a:pt x="58388" y="341567"/>
                  </a:cubicBezTo>
                  <a:cubicBezTo>
                    <a:pt x="55864" y="338642"/>
                    <a:pt x="52006" y="337242"/>
                    <a:pt x="48196" y="337852"/>
                  </a:cubicBezTo>
                  <a:close/>
                  <a:moveTo>
                    <a:pt x="16954" y="302705"/>
                  </a:moveTo>
                  <a:cubicBezTo>
                    <a:pt x="18955" y="302409"/>
                    <a:pt x="20812" y="301504"/>
                    <a:pt x="22288" y="300133"/>
                  </a:cubicBezTo>
                  <a:cubicBezTo>
                    <a:pt x="26946" y="296037"/>
                    <a:pt x="27403" y="288932"/>
                    <a:pt x="23308" y="284274"/>
                  </a:cubicBezTo>
                  <a:cubicBezTo>
                    <a:pt x="19926" y="280426"/>
                    <a:pt x="14383" y="279349"/>
                    <a:pt x="9811" y="281654"/>
                  </a:cubicBezTo>
                  <a:cubicBezTo>
                    <a:pt x="12763" y="291084"/>
                    <a:pt x="15430" y="298323"/>
                    <a:pt x="16954" y="302705"/>
                  </a:cubicBez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-4478265" y="3483569"/>
              <a:ext cx="40457" cy="183641"/>
            </a:xfrm>
            <a:custGeom>
              <a:avLst/>
              <a:gdLst/>
              <a:ahLst/>
              <a:cxnLst/>
              <a:rect l="l" t="t" r="r" b="b"/>
              <a:pathLst>
                <a:path w="40457" h="183641" extrusionOk="0">
                  <a:moveTo>
                    <a:pt x="40458" y="183642"/>
                  </a:moveTo>
                  <a:cubicBezTo>
                    <a:pt x="36362" y="176803"/>
                    <a:pt x="32923" y="169593"/>
                    <a:pt x="30171" y="162115"/>
                  </a:cubicBezTo>
                  <a:cubicBezTo>
                    <a:pt x="27218" y="154686"/>
                    <a:pt x="24455" y="147256"/>
                    <a:pt x="21788" y="139732"/>
                  </a:cubicBezTo>
                  <a:cubicBezTo>
                    <a:pt x="16454" y="124682"/>
                    <a:pt x="11121" y="109633"/>
                    <a:pt x="6549" y="94393"/>
                  </a:cubicBezTo>
                  <a:cubicBezTo>
                    <a:pt x="5501" y="90583"/>
                    <a:pt x="4262" y="86773"/>
                    <a:pt x="3405" y="82963"/>
                  </a:cubicBezTo>
                  <a:cubicBezTo>
                    <a:pt x="2777" y="79124"/>
                    <a:pt x="2615" y="75219"/>
                    <a:pt x="2929" y="71342"/>
                  </a:cubicBezTo>
                  <a:cubicBezTo>
                    <a:pt x="2929" y="63437"/>
                    <a:pt x="4167" y="55531"/>
                    <a:pt x="5025" y="47530"/>
                  </a:cubicBezTo>
                  <a:cubicBezTo>
                    <a:pt x="5882" y="39529"/>
                    <a:pt x="6834" y="31718"/>
                    <a:pt x="7882" y="23813"/>
                  </a:cubicBezTo>
                  <a:lnTo>
                    <a:pt x="11025" y="0"/>
                  </a:lnTo>
                  <a:cubicBezTo>
                    <a:pt x="7787" y="15716"/>
                    <a:pt x="5025" y="31432"/>
                    <a:pt x="2834" y="47625"/>
                  </a:cubicBezTo>
                  <a:cubicBezTo>
                    <a:pt x="1691" y="55531"/>
                    <a:pt x="833" y="63437"/>
                    <a:pt x="357" y="71533"/>
                  </a:cubicBezTo>
                  <a:cubicBezTo>
                    <a:pt x="-119" y="75619"/>
                    <a:pt x="-119" y="79734"/>
                    <a:pt x="357" y="83820"/>
                  </a:cubicBezTo>
                  <a:cubicBezTo>
                    <a:pt x="1215" y="87821"/>
                    <a:pt x="2453" y="91630"/>
                    <a:pt x="3500" y="95440"/>
                  </a:cubicBezTo>
                  <a:cubicBezTo>
                    <a:pt x="8358" y="110776"/>
                    <a:pt x="13597" y="125825"/>
                    <a:pt x="19407" y="140779"/>
                  </a:cubicBezTo>
                  <a:cubicBezTo>
                    <a:pt x="22265" y="148209"/>
                    <a:pt x="25313" y="155638"/>
                    <a:pt x="28932" y="162973"/>
                  </a:cubicBezTo>
                  <a:cubicBezTo>
                    <a:pt x="30551" y="166592"/>
                    <a:pt x="32266" y="170212"/>
                    <a:pt x="34171" y="173736"/>
                  </a:cubicBezTo>
                  <a:cubicBezTo>
                    <a:pt x="35895" y="177260"/>
                    <a:pt x="38000" y="180584"/>
                    <a:pt x="40458" y="183642"/>
                  </a:cubicBezTo>
                  <a:close/>
                </a:path>
              </a:pathLst>
            </a:custGeom>
            <a:solidFill>
              <a:srgbClr val="050400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-4507162" y="3514144"/>
              <a:ext cx="12870" cy="111728"/>
            </a:xfrm>
            <a:custGeom>
              <a:avLst/>
              <a:gdLst/>
              <a:ahLst/>
              <a:cxnLst/>
              <a:rect l="l" t="t" r="r" b="b"/>
              <a:pathLst>
                <a:path w="12870" h="111728" extrusionOk="0">
                  <a:moveTo>
                    <a:pt x="8680" y="0"/>
                  </a:moveTo>
                  <a:cubicBezTo>
                    <a:pt x="5908" y="9135"/>
                    <a:pt x="3813" y="18469"/>
                    <a:pt x="2393" y="27908"/>
                  </a:cubicBezTo>
                  <a:cubicBezTo>
                    <a:pt x="926" y="37367"/>
                    <a:pt x="136" y="46911"/>
                    <a:pt x="12" y="56483"/>
                  </a:cubicBezTo>
                  <a:cubicBezTo>
                    <a:pt x="-112" y="66065"/>
                    <a:pt x="717" y="75638"/>
                    <a:pt x="2489" y="85058"/>
                  </a:cubicBezTo>
                  <a:cubicBezTo>
                    <a:pt x="4270" y="94517"/>
                    <a:pt x="7794" y="103556"/>
                    <a:pt x="12871" y="111728"/>
                  </a:cubicBezTo>
                  <a:lnTo>
                    <a:pt x="10013" y="105156"/>
                  </a:lnTo>
                  <a:cubicBezTo>
                    <a:pt x="9547" y="104070"/>
                    <a:pt x="9128" y="102956"/>
                    <a:pt x="8775" y="101822"/>
                  </a:cubicBezTo>
                  <a:lnTo>
                    <a:pt x="7823" y="98488"/>
                  </a:lnTo>
                  <a:cubicBezTo>
                    <a:pt x="7823" y="97346"/>
                    <a:pt x="7060" y="96203"/>
                    <a:pt x="6775" y="95060"/>
                  </a:cubicBezTo>
                  <a:lnTo>
                    <a:pt x="6013" y="91630"/>
                  </a:lnTo>
                  <a:cubicBezTo>
                    <a:pt x="5422" y="89345"/>
                    <a:pt x="4975" y="87021"/>
                    <a:pt x="4679" y="84677"/>
                  </a:cubicBezTo>
                  <a:lnTo>
                    <a:pt x="3727" y="77724"/>
                  </a:lnTo>
                  <a:lnTo>
                    <a:pt x="3155" y="70676"/>
                  </a:lnTo>
                  <a:cubicBezTo>
                    <a:pt x="3155" y="68294"/>
                    <a:pt x="3155" y="65913"/>
                    <a:pt x="3155" y="63532"/>
                  </a:cubicBezTo>
                  <a:cubicBezTo>
                    <a:pt x="3155" y="61151"/>
                    <a:pt x="3155" y="58864"/>
                    <a:pt x="3155" y="56483"/>
                  </a:cubicBezTo>
                  <a:cubicBezTo>
                    <a:pt x="3270" y="46930"/>
                    <a:pt x="3879" y="37395"/>
                    <a:pt x="4965" y="27908"/>
                  </a:cubicBezTo>
                  <a:cubicBezTo>
                    <a:pt x="4965" y="23146"/>
                    <a:pt x="6013" y="18383"/>
                    <a:pt x="6775" y="13716"/>
                  </a:cubicBezTo>
                  <a:cubicBezTo>
                    <a:pt x="7537" y="9049"/>
                    <a:pt x="8013" y="4667"/>
                    <a:pt x="8680" y="0"/>
                  </a:cubicBezTo>
                  <a:close/>
                </a:path>
              </a:pathLst>
            </a:custGeom>
            <a:solidFill>
              <a:srgbClr val="050400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-4333509" y="3317071"/>
              <a:ext cx="99441" cy="41148"/>
            </a:xfrm>
            <a:custGeom>
              <a:avLst/>
              <a:gdLst/>
              <a:ahLst/>
              <a:cxnLst/>
              <a:rect l="l" t="t" r="r" b="b"/>
              <a:pathLst>
                <a:path w="99441" h="41148" extrusionOk="0">
                  <a:moveTo>
                    <a:pt x="99441" y="41148"/>
                  </a:moveTo>
                  <a:cubicBezTo>
                    <a:pt x="92240" y="35652"/>
                    <a:pt x="84515" y="30871"/>
                    <a:pt x="76391" y="26861"/>
                  </a:cubicBezTo>
                  <a:cubicBezTo>
                    <a:pt x="68390" y="22574"/>
                    <a:pt x="60198" y="18574"/>
                    <a:pt x="52007" y="14764"/>
                  </a:cubicBezTo>
                  <a:cubicBezTo>
                    <a:pt x="43815" y="10954"/>
                    <a:pt x="35624" y="7144"/>
                    <a:pt x="26861" y="4191"/>
                  </a:cubicBezTo>
                  <a:cubicBezTo>
                    <a:pt x="18174" y="1429"/>
                    <a:pt x="9115" y="19"/>
                    <a:pt x="0" y="0"/>
                  </a:cubicBezTo>
                  <a:cubicBezTo>
                    <a:pt x="4486" y="553"/>
                    <a:pt x="8934" y="1353"/>
                    <a:pt x="13335" y="2381"/>
                  </a:cubicBezTo>
                  <a:cubicBezTo>
                    <a:pt x="17688" y="3410"/>
                    <a:pt x="21984" y="4677"/>
                    <a:pt x="26194" y="6191"/>
                  </a:cubicBezTo>
                  <a:cubicBezTo>
                    <a:pt x="30385" y="7811"/>
                    <a:pt x="34385" y="9716"/>
                    <a:pt x="38576" y="11621"/>
                  </a:cubicBezTo>
                  <a:lnTo>
                    <a:pt x="50863" y="17240"/>
                  </a:lnTo>
                  <a:lnTo>
                    <a:pt x="75438" y="28766"/>
                  </a:lnTo>
                  <a:lnTo>
                    <a:pt x="87630" y="34671"/>
                  </a:lnTo>
                  <a:cubicBezTo>
                    <a:pt x="91688" y="36605"/>
                    <a:pt x="95631" y="38767"/>
                    <a:pt x="99441" y="41148"/>
                  </a:cubicBezTo>
                  <a:close/>
                </a:path>
              </a:pathLst>
            </a:custGeom>
            <a:solidFill>
              <a:srgbClr val="050400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-4286646" y="3343646"/>
              <a:ext cx="69246" cy="37052"/>
            </a:xfrm>
            <a:custGeom>
              <a:avLst/>
              <a:gdLst/>
              <a:ahLst/>
              <a:cxnLst/>
              <a:rect l="l" t="t" r="r" b="b"/>
              <a:pathLst>
                <a:path w="69246" h="37052" extrusionOk="0">
                  <a:moveTo>
                    <a:pt x="69247" y="37052"/>
                  </a:moveTo>
                  <a:cubicBezTo>
                    <a:pt x="64475" y="32595"/>
                    <a:pt x="59379" y="28489"/>
                    <a:pt x="54007" y="24765"/>
                  </a:cubicBezTo>
                  <a:cubicBezTo>
                    <a:pt x="48673" y="20955"/>
                    <a:pt x="43148" y="17431"/>
                    <a:pt x="37433" y="14097"/>
                  </a:cubicBezTo>
                  <a:cubicBezTo>
                    <a:pt x="34576" y="12573"/>
                    <a:pt x="31623" y="11049"/>
                    <a:pt x="28575" y="9715"/>
                  </a:cubicBezTo>
                  <a:lnTo>
                    <a:pt x="19050" y="6382"/>
                  </a:lnTo>
                  <a:lnTo>
                    <a:pt x="9525" y="3048"/>
                  </a:lnTo>
                  <a:lnTo>
                    <a:pt x="0" y="0"/>
                  </a:lnTo>
                  <a:lnTo>
                    <a:pt x="8858" y="4286"/>
                  </a:lnTo>
                  <a:lnTo>
                    <a:pt x="17717" y="8287"/>
                  </a:lnTo>
                  <a:cubicBezTo>
                    <a:pt x="20669" y="9715"/>
                    <a:pt x="23717" y="10859"/>
                    <a:pt x="26670" y="12192"/>
                  </a:cubicBezTo>
                  <a:cubicBezTo>
                    <a:pt x="29613" y="13478"/>
                    <a:pt x="32471" y="14945"/>
                    <a:pt x="35242" y="16573"/>
                  </a:cubicBezTo>
                  <a:cubicBezTo>
                    <a:pt x="40862" y="19717"/>
                    <a:pt x="46387" y="23146"/>
                    <a:pt x="51911" y="26575"/>
                  </a:cubicBezTo>
                  <a:lnTo>
                    <a:pt x="60198" y="31718"/>
                  </a:lnTo>
                  <a:close/>
                </a:path>
              </a:pathLst>
            </a:custGeom>
            <a:solidFill>
              <a:srgbClr val="050400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-4517341" y="3292260"/>
              <a:ext cx="189928" cy="126252"/>
            </a:xfrm>
            <a:custGeom>
              <a:avLst/>
              <a:gdLst/>
              <a:ahLst/>
              <a:cxnLst/>
              <a:rect l="l" t="t" r="r" b="b"/>
              <a:pathLst>
                <a:path w="189928" h="126252" extrusionOk="0">
                  <a:moveTo>
                    <a:pt x="0" y="126253"/>
                  </a:moveTo>
                  <a:cubicBezTo>
                    <a:pt x="24194" y="125776"/>
                    <a:pt x="79153" y="124157"/>
                    <a:pt x="89345" y="118537"/>
                  </a:cubicBezTo>
                  <a:cubicBezTo>
                    <a:pt x="92697" y="116508"/>
                    <a:pt x="95879" y="114213"/>
                    <a:pt x="98870" y="111679"/>
                  </a:cubicBezTo>
                  <a:cubicBezTo>
                    <a:pt x="104918" y="90419"/>
                    <a:pt x="112586" y="69655"/>
                    <a:pt x="121825" y="49576"/>
                  </a:cubicBezTo>
                  <a:cubicBezTo>
                    <a:pt x="137579" y="47223"/>
                    <a:pt x="153534" y="46357"/>
                    <a:pt x="169450" y="47004"/>
                  </a:cubicBezTo>
                  <a:cubicBezTo>
                    <a:pt x="177546" y="34431"/>
                    <a:pt x="184404" y="21096"/>
                    <a:pt x="189929" y="7190"/>
                  </a:cubicBezTo>
                  <a:cubicBezTo>
                    <a:pt x="170879" y="618"/>
                    <a:pt x="153067" y="-2335"/>
                    <a:pt x="140589" y="2142"/>
                  </a:cubicBezTo>
                  <a:cubicBezTo>
                    <a:pt x="115529" y="11571"/>
                    <a:pt x="91573" y="23716"/>
                    <a:pt x="69152" y="38337"/>
                  </a:cubicBezTo>
                  <a:cubicBezTo>
                    <a:pt x="69152" y="38337"/>
                    <a:pt x="29432" y="60625"/>
                    <a:pt x="0" y="126253"/>
                  </a:cubicBezTo>
                  <a:close/>
                </a:path>
              </a:pathLst>
            </a:custGeom>
            <a:solidFill>
              <a:srgbClr val="050400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-4412376" y="3226394"/>
              <a:ext cx="82968" cy="113533"/>
            </a:xfrm>
            <a:custGeom>
              <a:avLst/>
              <a:gdLst/>
              <a:ahLst/>
              <a:cxnLst/>
              <a:rect l="l" t="t" r="r" b="b"/>
              <a:pathLst>
                <a:path w="82968" h="113533" extrusionOk="0">
                  <a:moveTo>
                    <a:pt x="0" y="96488"/>
                  </a:moveTo>
                  <a:cubicBezTo>
                    <a:pt x="0" y="96488"/>
                    <a:pt x="17431" y="25908"/>
                    <a:pt x="74962" y="0"/>
                  </a:cubicBezTo>
                  <a:cubicBezTo>
                    <a:pt x="74962" y="0"/>
                    <a:pt x="91630" y="60007"/>
                    <a:pt x="76867" y="86296"/>
                  </a:cubicBezTo>
                  <a:cubicBezTo>
                    <a:pt x="69533" y="99346"/>
                    <a:pt x="24003" y="118396"/>
                    <a:pt x="16002" y="112395"/>
                  </a:cubicBezTo>
                  <a:cubicBezTo>
                    <a:pt x="10135" y="107661"/>
                    <a:pt x="4772" y="102327"/>
                    <a:pt x="0" y="964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-4402913" y="3246777"/>
              <a:ext cx="73583" cy="68907"/>
            </a:xfrm>
            <a:custGeom>
              <a:avLst/>
              <a:gdLst/>
              <a:ahLst/>
              <a:cxnLst/>
              <a:rect l="l" t="t" r="r" b="b"/>
              <a:pathLst>
                <a:path w="73583" h="68907" extrusionOk="0">
                  <a:moveTo>
                    <a:pt x="35210" y="0"/>
                  </a:moveTo>
                  <a:cubicBezTo>
                    <a:pt x="37477" y="4582"/>
                    <a:pt x="36343" y="10116"/>
                    <a:pt x="32448" y="13430"/>
                  </a:cubicBezTo>
                  <a:cubicBezTo>
                    <a:pt x="29323" y="16135"/>
                    <a:pt x="24952" y="16869"/>
                    <a:pt x="21113" y="15335"/>
                  </a:cubicBezTo>
                  <a:cubicBezTo>
                    <a:pt x="25399" y="9858"/>
                    <a:pt x="30114" y="4734"/>
                    <a:pt x="35210" y="0"/>
                  </a:cubicBezTo>
                  <a:close/>
                  <a:moveTo>
                    <a:pt x="64547" y="40862"/>
                  </a:moveTo>
                  <a:cubicBezTo>
                    <a:pt x="66709" y="43339"/>
                    <a:pt x="69833" y="44758"/>
                    <a:pt x="73119" y="44768"/>
                  </a:cubicBezTo>
                  <a:cubicBezTo>
                    <a:pt x="73739" y="37290"/>
                    <a:pt x="73739" y="29766"/>
                    <a:pt x="73119" y="22289"/>
                  </a:cubicBezTo>
                  <a:cubicBezTo>
                    <a:pt x="70529" y="22327"/>
                    <a:pt x="68033" y="23270"/>
                    <a:pt x="66071" y="24956"/>
                  </a:cubicBezTo>
                  <a:cubicBezTo>
                    <a:pt x="61280" y="28937"/>
                    <a:pt x="60594" y="36043"/>
                    <a:pt x="64547" y="40862"/>
                  </a:cubicBezTo>
                  <a:close/>
                  <a:moveTo>
                    <a:pt x="2730" y="64961"/>
                  </a:moveTo>
                  <a:cubicBezTo>
                    <a:pt x="6778" y="69695"/>
                    <a:pt x="13902" y="70247"/>
                    <a:pt x="18636" y="66199"/>
                  </a:cubicBezTo>
                  <a:cubicBezTo>
                    <a:pt x="23370" y="62151"/>
                    <a:pt x="23923" y="55026"/>
                    <a:pt x="19875" y="50292"/>
                  </a:cubicBezTo>
                  <a:cubicBezTo>
                    <a:pt x="15788" y="45634"/>
                    <a:pt x="8730" y="45082"/>
                    <a:pt x="3968" y="49054"/>
                  </a:cubicBezTo>
                  <a:cubicBezTo>
                    <a:pt x="-766" y="53074"/>
                    <a:pt x="-1347" y="60160"/>
                    <a:pt x="2673" y="64894"/>
                  </a:cubicBezTo>
                  <a:cubicBezTo>
                    <a:pt x="2692" y="64913"/>
                    <a:pt x="2711" y="64942"/>
                    <a:pt x="2730" y="64961"/>
                  </a:cubicBez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-4412376" y="3298688"/>
              <a:ext cx="46482" cy="41148"/>
            </a:xfrm>
            <a:custGeom>
              <a:avLst/>
              <a:gdLst/>
              <a:ahLst/>
              <a:cxnLst/>
              <a:rect l="l" t="t" r="r" b="b"/>
              <a:pathLst>
                <a:path w="46482" h="41148" extrusionOk="0">
                  <a:moveTo>
                    <a:pt x="0" y="24194"/>
                  </a:moveTo>
                  <a:cubicBezTo>
                    <a:pt x="4801" y="30004"/>
                    <a:pt x="10163" y="35338"/>
                    <a:pt x="16002" y="40100"/>
                  </a:cubicBezTo>
                  <a:cubicBezTo>
                    <a:pt x="16364" y="40386"/>
                    <a:pt x="16793" y="40577"/>
                    <a:pt x="17240" y="40672"/>
                  </a:cubicBezTo>
                  <a:cubicBezTo>
                    <a:pt x="17755" y="40910"/>
                    <a:pt x="18298" y="41072"/>
                    <a:pt x="18859" y="41148"/>
                  </a:cubicBezTo>
                  <a:lnTo>
                    <a:pt x="20193" y="41148"/>
                  </a:lnTo>
                  <a:cubicBezTo>
                    <a:pt x="29327" y="40634"/>
                    <a:pt x="38262" y="38310"/>
                    <a:pt x="46482" y="34290"/>
                  </a:cubicBezTo>
                  <a:cubicBezTo>
                    <a:pt x="42358" y="25936"/>
                    <a:pt x="37443" y="17993"/>
                    <a:pt x="31813" y="10573"/>
                  </a:cubicBezTo>
                  <a:cubicBezTo>
                    <a:pt x="25441" y="4705"/>
                    <a:pt x="17374" y="1000"/>
                    <a:pt x="8763" y="0"/>
                  </a:cubicBezTo>
                  <a:cubicBezTo>
                    <a:pt x="5143" y="7791"/>
                    <a:pt x="2210" y="15888"/>
                    <a:pt x="0" y="24194"/>
                  </a:cubicBezTo>
                  <a:close/>
                </a:path>
              </a:pathLst>
            </a:custGeom>
            <a:solidFill>
              <a:srgbClr val="050400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-4546107" y="3335645"/>
              <a:ext cx="139355" cy="78616"/>
            </a:xfrm>
            <a:custGeom>
              <a:avLst/>
              <a:gdLst/>
              <a:ahLst/>
              <a:cxnLst/>
              <a:rect l="l" t="t" r="r" b="b"/>
              <a:pathLst>
                <a:path w="139355" h="78616" extrusionOk="0">
                  <a:moveTo>
                    <a:pt x="121729" y="0"/>
                  </a:moveTo>
                  <a:cubicBezTo>
                    <a:pt x="121729" y="0"/>
                    <a:pt x="34290" y="13811"/>
                    <a:pt x="0" y="44672"/>
                  </a:cubicBezTo>
                  <a:cubicBezTo>
                    <a:pt x="0" y="44672"/>
                    <a:pt x="35719" y="81058"/>
                    <a:pt x="80867" y="78486"/>
                  </a:cubicBezTo>
                  <a:cubicBezTo>
                    <a:pt x="101060" y="77343"/>
                    <a:pt x="144875" y="25908"/>
                    <a:pt x="138779" y="17050"/>
                  </a:cubicBezTo>
                  <a:cubicBezTo>
                    <a:pt x="133893" y="10620"/>
                    <a:pt x="128159" y="4886"/>
                    <a:pt x="1217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-4513870" y="3341494"/>
              <a:ext cx="88549" cy="67970"/>
            </a:xfrm>
            <a:custGeom>
              <a:avLst/>
              <a:gdLst/>
              <a:ahLst/>
              <a:cxnLst/>
              <a:rect l="l" t="t" r="r" b="b"/>
              <a:pathLst>
                <a:path w="88549" h="67970" extrusionOk="0">
                  <a:moveTo>
                    <a:pt x="3958" y="44253"/>
                  </a:moveTo>
                  <a:cubicBezTo>
                    <a:pt x="8663" y="40205"/>
                    <a:pt x="15759" y="40748"/>
                    <a:pt x="19808" y="45463"/>
                  </a:cubicBezTo>
                  <a:cubicBezTo>
                    <a:pt x="23846" y="50168"/>
                    <a:pt x="23313" y="57264"/>
                    <a:pt x="18598" y="61312"/>
                  </a:cubicBezTo>
                  <a:cubicBezTo>
                    <a:pt x="13893" y="65351"/>
                    <a:pt x="6796" y="64808"/>
                    <a:pt x="2748" y="60103"/>
                  </a:cubicBezTo>
                  <a:cubicBezTo>
                    <a:pt x="2739" y="60093"/>
                    <a:pt x="2729" y="60074"/>
                    <a:pt x="2720" y="60065"/>
                  </a:cubicBezTo>
                  <a:cubicBezTo>
                    <a:pt x="-1309" y="55407"/>
                    <a:pt x="-805" y="48377"/>
                    <a:pt x="3853" y="44348"/>
                  </a:cubicBezTo>
                  <a:cubicBezTo>
                    <a:pt x="3882" y="44310"/>
                    <a:pt x="3920" y="44282"/>
                    <a:pt x="3958" y="44253"/>
                  </a:cubicBezTo>
                  <a:close/>
                  <a:moveTo>
                    <a:pt x="68728" y="18536"/>
                  </a:moveTo>
                  <a:cubicBezTo>
                    <a:pt x="72748" y="23270"/>
                    <a:pt x="79853" y="23841"/>
                    <a:pt x="84587" y="19822"/>
                  </a:cubicBezTo>
                  <a:cubicBezTo>
                    <a:pt x="89321" y="15802"/>
                    <a:pt x="89893" y="8696"/>
                    <a:pt x="85873" y="3962"/>
                  </a:cubicBezTo>
                  <a:cubicBezTo>
                    <a:pt x="81844" y="-772"/>
                    <a:pt x="74748" y="-1343"/>
                    <a:pt x="70014" y="2676"/>
                  </a:cubicBezTo>
                  <a:cubicBezTo>
                    <a:pt x="65280" y="6696"/>
                    <a:pt x="64699" y="13802"/>
                    <a:pt x="68728" y="18536"/>
                  </a:cubicBezTo>
                  <a:close/>
                  <a:moveTo>
                    <a:pt x="60918" y="67970"/>
                  </a:moveTo>
                  <a:cubicBezTo>
                    <a:pt x="63299" y="66542"/>
                    <a:pt x="65680" y="64827"/>
                    <a:pt x="68252" y="62922"/>
                  </a:cubicBezTo>
                  <a:cubicBezTo>
                    <a:pt x="66347" y="63265"/>
                    <a:pt x="64566" y="64122"/>
                    <a:pt x="63108" y="65399"/>
                  </a:cubicBezTo>
                  <a:cubicBezTo>
                    <a:pt x="62251" y="66142"/>
                    <a:pt x="61518" y="67008"/>
                    <a:pt x="60918" y="67970"/>
                  </a:cubicBez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-4444094" y="3335645"/>
              <a:ext cx="37317" cy="41052"/>
            </a:xfrm>
            <a:custGeom>
              <a:avLst/>
              <a:gdLst/>
              <a:ahLst/>
              <a:cxnLst/>
              <a:rect l="l" t="t" r="r" b="b"/>
              <a:pathLst>
                <a:path w="37317" h="41052" extrusionOk="0">
                  <a:moveTo>
                    <a:pt x="0" y="3810"/>
                  </a:moveTo>
                  <a:cubicBezTo>
                    <a:pt x="752" y="13630"/>
                    <a:pt x="4324" y="23022"/>
                    <a:pt x="10287" y="30861"/>
                  </a:cubicBezTo>
                  <a:cubicBezTo>
                    <a:pt x="14640" y="35281"/>
                    <a:pt x="19860" y="38748"/>
                    <a:pt x="25622" y="41053"/>
                  </a:cubicBezTo>
                  <a:cubicBezTo>
                    <a:pt x="34004" y="30194"/>
                    <a:pt x="39053" y="20479"/>
                    <a:pt x="36767" y="16954"/>
                  </a:cubicBezTo>
                  <a:cubicBezTo>
                    <a:pt x="31871" y="10535"/>
                    <a:pt x="26099" y="4829"/>
                    <a:pt x="19621" y="0"/>
                  </a:cubicBezTo>
                  <a:cubicBezTo>
                    <a:pt x="19621" y="0"/>
                    <a:pt x="11621" y="1143"/>
                    <a:pt x="0" y="3810"/>
                  </a:cubicBezTo>
                  <a:close/>
                </a:path>
              </a:pathLst>
            </a:custGeom>
            <a:solidFill>
              <a:srgbClr val="050400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-4435590" y="3308404"/>
              <a:ext cx="57148" cy="57151"/>
            </a:xfrm>
            <a:custGeom>
              <a:avLst/>
              <a:gdLst/>
              <a:ahLst/>
              <a:cxnLst/>
              <a:rect l="l" t="t" r="r" b="b"/>
              <a:pathLst>
                <a:path w="57148" h="57151" extrusionOk="0">
                  <a:moveTo>
                    <a:pt x="8450" y="48863"/>
                  </a:moveTo>
                  <a:cubicBezTo>
                    <a:pt x="19651" y="59979"/>
                    <a:pt x="37749" y="59903"/>
                    <a:pt x="48865" y="48701"/>
                  </a:cubicBezTo>
                  <a:cubicBezTo>
                    <a:pt x="59971" y="37490"/>
                    <a:pt x="59904" y="19402"/>
                    <a:pt x="48693" y="8287"/>
                  </a:cubicBezTo>
                  <a:cubicBezTo>
                    <a:pt x="37558" y="-2762"/>
                    <a:pt x="19594" y="-2762"/>
                    <a:pt x="8450" y="8287"/>
                  </a:cubicBezTo>
                  <a:cubicBezTo>
                    <a:pt x="-2751" y="19402"/>
                    <a:pt x="-2827" y="37490"/>
                    <a:pt x="8288" y="48701"/>
                  </a:cubicBezTo>
                  <a:cubicBezTo>
                    <a:pt x="8336" y="48749"/>
                    <a:pt x="8393" y="48806"/>
                    <a:pt x="8450" y="48863"/>
                  </a:cubicBezTo>
                  <a:close/>
                </a:path>
              </a:pathLst>
            </a:custGeom>
            <a:solidFill>
              <a:srgbClr val="90CA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-4089493" y="2943692"/>
              <a:ext cx="403112" cy="569487"/>
            </a:xfrm>
            <a:custGeom>
              <a:avLst/>
              <a:gdLst/>
              <a:ahLst/>
              <a:cxnLst/>
              <a:rect l="l" t="t" r="r" b="b"/>
              <a:pathLst>
                <a:path w="403112" h="569487" extrusionOk="0">
                  <a:moveTo>
                    <a:pt x="301862" y="567404"/>
                  </a:moveTo>
                  <a:cubicBezTo>
                    <a:pt x="311387" y="565909"/>
                    <a:pt x="320769" y="563556"/>
                    <a:pt x="329865" y="560356"/>
                  </a:cubicBezTo>
                  <a:cubicBezTo>
                    <a:pt x="333980" y="558860"/>
                    <a:pt x="338038" y="557241"/>
                    <a:pt x="342057" y="555498"/>
                  </a:cubicBezTo>
                  <a:cubicBezTo>
                    <a:pt x="343391" y="555022"/>
                    <a:pt x="344724" y="554355"/>
                    <a:pt x="345963" y="553783"/>
                  </a:cubicBezTo>
                  <a:lnTo>
                    <a:pt x="403113" y="525971"/>
                  </a:lnTo>
                  <a:cubicBezTo>
                    <a:pt x="397903" y="528542"/>
                    <a:pt x="392521" y="530771"/>
                    <a:pt x="387015" y="532638"/>
                  </a:cubicBezTo>
                  <a:cubicBezTo>
                    <a:pt x="382367" y="534295"/>
                    <a:pt x="377624" y="535696"/>
                    <a:pt x="372823" y="536829"/>
                  </a:cubicBezTo>
                  <a:cubicBezTo>
                    <a:pt x="368346" y="537972"/>
                    <a:pt x="363774" y="538924"/>
                    <a:pt x="358917" y="539687"/>
                  </a:cubicBezTo>
                  <a:cubicBezTo>
                    <a:pt x="241378" y="558737"/>
                    <a:pt x="111933" y="449485"/>
                    <a:pt x="70023" y="296704"/>
                  </a:cubicBezTo>
                  <a:cubicBezTo>
                    <a:pt x="37543" y="178975"/>
                    <a:pt x="66404" y="69437"/>
                    <a:pt x="135270" y="16859"/>
                  </a:cubicBezTo>
                  <a:cubicBezTo>
                    <a:pt x="143804" y="10296"/>
                    <a:pt x="152996" y="4648"/>
                    <a:pt x="162702" y="0"/>
                  </a:cubicBezTo>
                  <a:lnTo>
                    <a:pt x="105456" y="28194"/>
                  </a:lnTo>
                  <a:cubicBezTo>
                    <a:pt x="102980" y="29337"/>
                    <a:pt x="100503" y="30575"/>
                    <a:pt x="98122" y="31909"/>
                  </a:cubicBezTo>
                  <a:cubicBezTo>
                    <a:pt x="95998" y="33004"/>
                    <a:pt x="93931" y="34214"/>
                    <a:pt x="91931" y="35528"/>
                  </a:cubicBezTo>
                  <a:lnTo>
                    <a:pt x="89169" y="37243"/>
                  </a:lnTo>
                  <a:lnTo>
                    <a:pt x="84692" y="40196"/>
                  </a:lnTo>
                  <a:cubicBezTo>
                    <a:pt x="83930" y="40767"/>
                    <a:pt x="82977" y="41338"/>
                    <a:pt x="82215" y="42005"/>
                  </a:cubicBezTo>
                  <a:cubicBezTo>
                    <a:pt x="38972" y="73057"/>
                    <a:pt x="10683" y="126111"/>
                    <a:pt x="2396" y="189643"/>
                  </a:cubicBezTo>
                  <a:cubicBezTo>
                    <a:pt x="2396" y="192881"/>
                    <a:pt x="1634" y="196120"/>
                    <a:pt x="1348" y="199168"/>
                  </a:cubicBezTo>
                  <a:cubicBezTo>
                    <a:pt x="-2386" y="241297"/>
                    <a:pt x="1653" y="283750"/>
                    <a:pt x="13254" y="324421"/>
                  </a:cubicBezTo>
                  <a:cubicBezTo>
                    <a:pt x="54783" y="477203"/>
                    <a:pt x="184228" y="586073"/>
                    <a:pt x="301862" y="567404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-4004801" y="2879754"/>
              <a:ext cx="464168" cy="663155"/>
            </a:xfrm>
            <a:custGeom>
              <a:avLst/>
              <a:gdLst/>
              <a:ahLst/>
              <a:cxnLst/>
              <a:rect l="l" t="t" r="r" b="b"/>
              <a:pathLst>
                <a:path w="464168" h="663155" extrusionOk="0">
                  <a:moveTo>
                    <a:pt x="448628" y="287489"/>
                  </a:moveTo>
                  <a:cubicBezTo>
                    <a:pt x="491300" y="442842"/>
                    <a:pt x="443198" y="585812"/>
                    <a:pt x="339852" y="635533"/>
                  </a:cubicBezTo>
                  <a:lnTo>
                    <a:pt x="282226" y="663155"/>
                  </a:lnTo>
                  <a:cubicBezTo>
                    <a:pt x="385572" y="613625"/>
                    <a:pt x="433673" y="470560"/>
                    <a:pt x="391097" y="315207"/>
                  </a:cubicBezTo>
                  <a:cubicBezTo>
                    <a:pt x="341662" y="136137"/>
                    <a:pt x="189833" y="8407"/>
                    <a:pt x="51911" y="30124"/>
                  </a:cubicBezTo>
                  <a:cubicBezTo>
                    <a:pt x="40729" y="31857"/>
                    <a:pt x="29728" y="34639"/>
                    <a:pt x="19050" y="38410"/>
                  </a:cubicBezTo>
                  <a:cubicBezTo>
                    <a:pt x="12697" y="40696"/>
                    <a:pt x="6353" y="43268"/>
                    <a:pt x="0" y="46126"/>
                  </a:cubicBezTo>
                  <a:lnTo>
                    <a:pt x="57150" y="18503"/>
                  </a:lnTo>
                  <a:cubicBezTo>
                    <a:pt x="63351" y="15541"/>
                    <a:pt x="69704" y="12931"/>
                    <a:pt x="76200" y="10693"/>
                  </a:cubicBezTo>
                  <a:cubicBezTo>
                    <a:pt x="86849" y="6940"/>
                    <a:pt x="97812" y="4168"/>
                    <a:pt x="108966" y="2406"/>
                  </a:cubicBezTo>
                  <a:cubicBezTo>
                    <a:pt x="247269" y="-19311"/>
                    <a:pt x="399193" y="108419"/>
                    <a:pt x="448628" y="287489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-4128969" y="2908597"/>
              <a:ext cx="530432" cy="652837"/>
            </a:xfrm>
            <a:custGeom>
              <a:avLst/>
              <a:gdLst/>
              <a:ahLst/>
              <a:cxnLst/>
              <a:rect l="l" t="t" r="r" b="b"/>
              <a:pathLst>
                <a:path w="530432" h="652837" extrusionOk="0">
                  <a:moveTo>
                    <a:pt x="354482" y="650410"/>
                  </a:moveTo>
                  <a:cubicBezTo>
                    <a:pt x="365655" y="648648"/>
                    <a:pt x="376647" y="645905"/>
                    <a:pt x="387343" y="642218"/>
                  </a:cubicBezTo>
                  <a:cubicBezTo>
                    <a:pt x="395154" y="639590"/>
                    <a:pt x="402755" y="636408"/>
                    <a:pt x="410108" y="632693"/>
                  </a:cubicBezTo>
                  <a:lnTo>
                    <a:pt x="410775" y="632693"/>
                  </a:lnTo>
                  <a:cubicBezTo>
                    <a:pt x="413842" y="631189"/>
                    <a:pt x="416833" y="629541"/>
                    <a:pt x="419728" y="627741"/>
                  </a:cubicBezTo>
                  <a:cubicBezTo>
                    <a:pt x="421576" y="626778"/>
                    <a:pt x="423357" y="625693"/>
                    <a:pt x="425062" y="624502"/>
                  </a:cubicBezTo>
                  <a:cubicBezTo>
                    <a:pt x="449437" y="608862"/>
                    <a:pt x="470135" y="588126"/>
                    <a:pt x="485737" y="563733"/>
                  </a:cubicBezTo>
                  <a:cubicBezTo>
                    <a:pt x="489356" y="558303"/>
                    <a:pt x="492785" y="552588"/>
                    <a:pt x="495928" y="546683"/>
                  </a:cubicBezTo>
                  <a:lnTo>
                    <a:pt x="495928" y="546683"/>
                  </a:lnTo>
                  <a:cubicBezTo>
                    <a:pt x="500796" y="537710"/>
                    <a:pt x="505120" y="528452"/>
                    <a:pt x="508882" y="518965"/>
                  </a:cubicBezTo>
                  <a:cubicBezTo>
                    <a:pt x="510121" y="515631"/>
                    <a:pt x="511454" y="512393"/>
                    <a:pt x="512597" y="509440"/>
                  </a:cubicBezTo>
                  <a:cubicBezTo>
                    <a:pt x="514883" y="502868"/>
                    <a:pt x="517074" y="496105"/>
                    <a:pt x="518884" y="489247"/>
                  </a:cubicBezTo>
                  <a:cubicBezTo>
                    <a:pt x="520693" y="482389"/>
                    <a:pt x="522503" y="475055"/>
                    <a:pt x="523932" y="467816"/>
                  </a:cubicBezTo>
                  <a:cubicBezTo>
                    <a:pt x="525361" y="460577"/>
                    <a:pt x="526599" y="453242"/>
                    <a:pt x="527551" y="445718"/>
                  </a:cubicBezTo>
                  <a:cubicBezTo>
                    <a:pt x="533933" y="392673"/>
                    <a:pt x="529685" y="338895"/>
                    <a:pt x="515074" y="287507"/>
                  </a:cubicBezTo>
                  <a:cubicBezTo>
                    <a:pt x="465639" y="108437"/>
                    <a:pt x="313810" y="-19388"/>
                    <a:pt x="175888" y="2424"/>
                  </a:cubicBezTo>
                  <a:cubicBezTo>
                    <a:pt x="170173" y="3281"/>
                    <a:pt x="164554" y="4520"/>
                    <a:pt x="159029" y="5853"/>
                  </a:cubicBezTo>
                  <a:cubicBezTo>
                    <a:pt x="153505" y="7187"/>
                    <a:pt x="148266" y="8901"/>
                    <a:pt x="143027" y="10616"/>
                  </a:cubicBezTo>
                  <a:lnTo>
                    <a:pt x="134359" y="13949"/>
                  </a:lnTo>
                  <a:lnTo>
                    <a:pt x="132359" y="14807"/>
                  </a:lnTo>
                  <a:lnTo>
                    <a:pt x="125311" y="17855"/>
                  </a:lnTo>
                  <a:cubicBezTo>
                    <a:pt x="21202" y="67099"/>
                    <a:pt x="-27089" y="210641"/>
                    <a:pt x="15392" y="366374"/>
                  </a:cubicBezTo>
                  <a:cubicBezTo>
                    <a:pt x="64636" y="544587"/>
                    <a:pt x="216465" y="672222"/>
                    <a:pt x="354482" y="650410"/>
                  </a:cubicBezTo>
                  <a:close/>
                  <a:moveTo>
                    <a:pt x="52349" y="359516"/>
                  </a:moveTo>
                  <a:cubicBezTo>
                    <a:pt x="40805" y="318997"/>
                    <a:pt x="36766" y="276706"/>
                    <a:pt x="40443" y="234739"/>
                  </a:cubicBezTo>
                  <a:cubicBezTo>
                    <a:pt x="40443" y="231500"/>
                    <a:pt x="41110" y="228262"/>
                    <a:pt x="41491" y="225214"/>
                  </a:cubicBezTo>
                  <a:cubicBezTo>
                    <a:pt x="49777" y="161682"/>
                    <a:pt x="78067" y="108628"/>
                    <a:pt x="121310" y="77576"/>
                  </a:cubicBezTo>
                  <a:cubicBezTo>
                    <a:pt x="122072" y="76910"/>
                    <a:pt x="123025" y="76338"/>
                    <a:pt x="123787" y="75767"/>
                  </a:cubicBezTo>
                  <a:lnTo>
                    <a:pt x="128263" y="72814"/>
                  </a:lnTo>
                  <a:lnTo>
                    <a:pt x="131026" y="71099"/>
                  </a:lnTo>
                  <a:cubicBezTo>
                    <a:pt x="133026" y="69785"/>
                    <a:pt x="135093" y="68575"/>
                    <a:pt x="137217" y="67480"/>
                  </a:cubicBezTo>
                  <a:cubicBezTo>
                    <a:pt x="139598" y="66146"/>
                    <a:pt x="142075" y="64908"/>
                    <a:pt x="144551" y="63765"/>
                  </a:cubicBezTo>
                  <a:cubicBezTo>
                    <a:pt x="149771" y="61213"/>
                    <a:pt x="155152" y="58984"/>
                    <a:pt x="160648" y="57098"/>
                  </a:cubicBezTo>
                  <a:cubicBezTo>
                    <a:pt x="165316" y="55478"/>
                    <a:pt x="170173" y="54145"/>
                    <a:pt x="174841" y="52907"/>
                  </a:cubicBezTo>
                  <a:cubicBezTo>
                    <a:pt x="179508" y="51668"/>
                    <a:pt x="184366" y="50907"/>
                    <a:pt x="188652" y="50144"/>
                  </a:cubicBezTo>
                  <a:cubicBezTo>
                    <a:pt x="306286" y="31666"/>
                    <a:pt x="435730" y="140441"/>
                    <a:pt x="477736" y="293127"/>
                  </a:cubicBezTo>
                  <a:cubicBezTo>
                    <a:pt x="510121" y="410951"/>
                    <a:pt x="481260" y="520394"/>
                    <a:pt x="412394" y="572876"/>
                  </a:cubicBezTo>
                  <a:cubicBezTo>
                    <a:pt x="402783" y="580468"/>
                    <a:pt x="392296" y="586859"/>
                    <a:pt x="381152" y="591926"/>
                  </a:cubicBezTo>
                  <a:cubicBezTo>
                    <a:pt x="377132" y="593670"/>
                    <a:pt x="373075" y="595289"/>
                    <a:pt x="368960" y="596784"/>
                  </a:cubicBezTo>
                  <a:cubicBezTo>
                    <a:pt x="359864" y="599985"/>
                    <a:pt x="350482" y="602337"/>
                    <a:pt x="340957" y="603833"/>
                  </a:cubicBezTo>
                  <a:cubicBezTo>
                    <a:pt x="223704" y="621168"/>
                    <a:pt x="94259" y="512298"/>
                    <a:pt x="52349" y="35951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-4032318" y="2955747"/>
              <a:ext cx="394731" cy="529714"/>
            </a:xfrm>
            <a:custGeom>
              <a:avLst/>
              <a:gdLst/>
              <a:ahLst/>
              <a:cxnLst/>
              <a:rect l="l" t="t" r="r" b="b"/>
              <a:pathLst>
                <a:path w="394731" h="529714" extrusionOk="0">
                  <a:moveTo>
                    <a:pt x="302218" y="527631"/>
                  </a:moveTo>
                  <a:cubicBezTo>
                    <a:pt x="307076" y="526869"/>
                    <a:pt x="311743" y="525916"/>
                    <a:pt x="316125" y="524773"/>
                  </a:cubicBezTo>
                  <a:cubicBezTo>
                    <a:pt x="384990" y="472291"/>
                    <a:pt x="413851" y="362848"/>
                    <a:pt x="381466" y="245024"/>
                  </a:cubicBezTo>
                  <a:cubicBezTo>
                    <a:pt x="339461" y="92624"/>
                    <a:pt x="210016" y="-16437"/>
                    <a:pt x="92382" y="2041"/>
                  </a:cubicBezTo>
                  <a:cubicBezTo>
                    <a:pt x="87620" y="2803"/>
                    <a:pt x="82857" y="3661"/>
                    <a:pt x="78571" y="4803"/>
                  </a:cubicBezTo>
                  <a:cubicBezTo>
                    <a:pt x="9705" y="57381"/>
                    <a:pt x="-19155" y="166728"/>
                    <a:pt x="13325" y="284648"/>
                  </a:cubicBezTo>
                  <a:cubicBezTo>
                    <a:pt x="55235" y="437429"/>
                    <a:pt x="184680" y="546300"/>
                    <a:pt x="302218" y="52763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4" name="Google Shape;724;p26"/>
            <p:cNvGrpSpPr/>
            <p:nvPr/>
          </p:nvGrpSpPr>
          <p:grpSpPr>
            <a:xfrm>
              <a:off x="-4030423" y="2955736"/>
              <a:ext cx="392727" cy="501733"/>
              <a:chOff x="-4030423" y="2955736"/>
              <a:chExt cx="392727" cy="501733"/>
            </a:xfrm>
          </p:grpSpPr>
          <p:sp>
            <p:nvSpPr>
              <p:cNvPr id="725" name="Google Shape;725;p26"/>
              <p:cNvSpPr/>
              <p:nvPr/>
            </p:nvSpPr>
            <p:spPr>
              <a:xfrm>
                <a:off x="-4024137" y="3031417"/>
                <a:ext cx="338518" cy="83819"/>
              </a:xfrm>
              <a:custGeom>
                <a:avLst/>
                <a:gdLst/>
                <a:ahLst/>
                <a:cxnLst/>
                <a:rect l="l" t="t" r="r" b="b"/>
                <a:pathLst>
                  <a:path w="338518" h="83819" extrusionOk="0">
                    <a:moveTo>
                      <a:pt x="0" y="44005"/>
                    </a:moveTo>
                    <a:lnTo>
                      <a:pt x="338519" y="83820"/>
                    </a:lnTo>
                    <a:cubicBezTo>
                      <a:pt x="328889" y="66437"/>
                      <a:pt x="317906" y="49844"/>
                      <a:pt x="305657" y="34195"/>
                    </a:cubicBezTo>
                    <a:lnTo>
                      <a:pt x="15145" y="0"/>
                    </a:lnTo>
                    <a:cubicBezTo>
                      <a:pt x="8649" y="14135"/>
                      <a:pt x="3581" y="28870"/>
                      <a:pt x="0" y="44005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26"/>
              <p:cNvSpPr/>
              <p:nvPr/>
            </p:nvSpPr>
            <p:spPr>
              <a:xfrm>
                <a:off x="-3975274" y="2955736"/>
                <a:ext cx="193166" cy="47486"/>
              </a:xfrm>
              <a:custGeom>
                <a:avLst/>
                <a:gdLst/>
                <a:ahLst/>
                <a:cxnLst/>
                <a:rect l="l" t="t" r="r" b="b"/>
                <a:pathLst>
                  <a:path w="193166" h="47486" extrusionOk="0">
                    <a:moveTo>
                      <a:pt x="0" y="24722"/>
                    </a:moveTo>
                    <a:lnTo>
                      <a:pt x="193167" y="47487"/>
                    </a:lnTo>
                    <a:cubicBezTo>
                      <a:pt x="144304" y="11387"/>
                      <a:pt x="88392" y="-6330"/>
                      <a:pt x="35433" y="2052"/>
                    </a:cubicBezTo>
                    <a:cubicBezTo>
                      <a:pt x="30671" y="2814"/>
                      <a:pt x="25908" y="3671"/>
                      <a:pt x="21622" y="4814"/>
                    </a:cubicBezTo>
                    <a:cubicBezTo>
                      <a:pt x="13830" y="10787"/>
                      <a:pt x="6601" y="17454"/>
                      <a:pt x="0" y="24722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26"/>
              <p:cNvSpPr/>
              <p:nvPr/>
            </p:nvSpPr>
            <p:spPr>
              <a:xfrm>
                <a:off x="-4030423" y="3088091"/>
                <a:ext cx="363188" cy="65246"/>
              </a:xfrm>
              <a:custGeom>
                <a:avLst/>
                <a:gdLst/>
                <a:ahLst/>
                <a:cxnLst/>
                <a:rect l="l" t="t" r="r" b="b"/>
                <a:pathLst>
                  <a:path w="363188" h="65246" extrusionOk="0">
                    <a:moveTo>
                      <a:pt x="0" y="22479"/>
                    </a:moveTo>
                    <a:lnTo>
                      <a:pt x="363188" y="65246"/>
                    </a:lnTo>
                    <a:cubicBezTo>
                      <a:pt x="359759" y="56959"/>
                      <a:pt x="356044" y="48863"/>
                      <a:pt x="352044" y="41053"/>
                    </a:cubicBezTo>
                    <a:lnTo>
                      <a:pt x="3429" y="0"/>
                    </a:lnTo>
                    <a:cubicBezTo>
                      <a:pt x="2000" y="7620"/>
                      <a:pt x="857" y="14764"/>
                      <a:pt x="0" y="22479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26"/>
              <p:cNvSpPr/>
              <p:nvPr/>
            </p:nvSpPr>
            <p:spPr>
              <a:xfrm>
                <a:off x="-3923362" y="3407273"/>
                <a:ext cx="247745" cy="50196"/>
              </a:xfrm>
              <a:custGeom>
                <a:avLst/>
                <a:gdLst/>
                <a:ahLst/>
                <a:cxnLst/>
                <a:rect l="l" t="t" r="r" b="b"/>
                <a:pathLst>
                  <a:path w="247745" h="50196" extrusionOk="0">
                    <a:moveTo>
                      <a:pt x="0" y="0"/>
                    </a:moveTo>
                    <a:cubicBezTo>
                      <a:pt x="9354" y="9430"/>
                      <a:pt x="19317" y="18240"/>
                      <a:pt x="29813" y="26384"/>
                    </a:cubicBezTo>
                    <a:lnTo>
                      <a:pt x="231648" y="50197"/>
                    </a:lnTo>
                    <a:cubicBezTo>
                      <a:pt x="237534" y="43596"/>
                      <a:pt x="242916" y="36557"/>
                      <a:pt x="247745" y="29146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26"/>
              <p:cNvSpPr/>
              <p:nvPr/>
            </p:nvSpPr>
            <p:spPr>
              <a:xfrm>
                <a:off x="-4022899" y="3225632"/>
                <a:ext cx="385203" cy="139541"/>
              </a:xfrm>
              <a:custGeom>
                <a:avLst/>
                <a:gdLst/>
                <a:ahLst/>
                <a:cxnLst/>
                <a:rect l="l" t="t" r="r" b="b"/>
                <a:pathLst>
                  <a:path w="385203" h="139541" extrusionOk="0">
                    <a:moveTo>
                      <a:pt x="38100" y="99631"/>
                    </a:moveTo>
                    <a:lnTo>
                      <a:pt x="377095" y="139541"/>
                    </a:lnTo>
                    <a:cubicBezTo>
                      <a:pt x="384438" y="108680"/>
                      <a:pt x="386810" y="76848"/>
                      <a:pt x="384143" y="45244"/>
                    </a:cubicBezTo>
                    <a:lnTo>
                      <a:pt x="0" y="0"/>
                    </a:lnTo>
                    <a:cubicBezTo>
                      <a:pt x="1143" y="4858"/>
                      <a:pt x="2381" y="9525"/>
                      <a:pt x="3715" y="14764"/>
                    </a:cubicBezTo>
                    <a:cubicBezTo>
                      <a:pt x="11811" y="44300"/>
                      <a:pt x="23346" y="72790"/>
                      <a:pt x="38100" y="9963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7"/>
          <p:cNvSpPr txBox="1">
            <a:spLocks noGrp="1"/>
          </p:cNvSpPr>
          <p:nvPr>
            <p:ph type="title"/>
          </p:nvPr>
        </p:nvSpPr>
        <p:spPr>
          <a:xfrm>
            <a:off x="1295203" y="936916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Who we are?</a:t>
            </a:r>
            <a:endParaRPr dirty="0"/>
          </a:p>
        </p:txBody>
      </p:sp>
      <p:sp>
        <p:nvSpPr>
          <p:cNvPr id="735" name="Google Shape;735;p27"/>
          <p:cNvSpPr txBox="1">
            <a:spLocks noGrp="1"/>
          </p:cNvSpPr>
          <p:nvPr>
            <p:ph type="body" idx="1"/>
          </p:nvPr>
        </p:nvSpPr>
        <p:spPr>
          <a:xfrm>
            <a:off x="0" y="1736288"/>
            <a:ext cx="4475981" cy="2997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None/>
            </a:pPr>
            <a:r>
              <a:rPr lang="en-US" sz="1600" b="1" dirty="0">
                <a:solidFill>
                  <a:schemeClr val="dk1"/>
                </a:solidFill>
              </a:rPr>
              <a:t>Ke Jia: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None/>
            </a:pPr>
            <a:r>
              <a:rPr lang="en-US" altLang="zh-CN" dirty="0"/>
              <a:t>The big boss guiding the team.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None/>
            </a:pPr>
            <a:endParaRPr lang="en-US" sz="1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None/>
            </a:pPr>
            <a:r>
              <a:rPr lang="en-US" sz="1600" b="1" dirty="0" err="1">
                <a:solidFill>
                  <a:schemeClr val="dk1"/>
                </a:solidFill>
              </a:rPr>
              <a:t>RunZhou</a:t>
            </a:r>
            <a:r>
              <a:rPr lang="en-US" sz="1600" b="1" dirty="0">
                <a:solidFill>
                  <a:schemeClr val="dk1"/>
                </a:solidFill>
              </a:rPr>
              <a:t> Zhu: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A committed and tireless worker.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None/>
            </a:pPr>
            <a:r>
              <a:rPr lang="en-US" sz="1600" b="1" dirty="0" err="1">
                <a:solidFill>
                  <a:schemeClr val="dk1"/>
                </a:solidFill>
              </a:rPr>
              <a:t>QingYun</a:t>
            </a:r>
            <a:r>
              <a:rPr lang="en-US" sz="1600" b="1" dirty="0">
                <a:solidFill>
                  <a:schemeClr val="dk1"/>
                </a:solidFill>
              </a:rPr>
              <a:t> Wang: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The fresh face driving new ideas.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None/>
            </a:pPr>
            <a:r>
              <a:rPr lang="en-US" sz="1600" b="1" dirty="0">
                <a:solidFill>
                  <a:schemeClr val="dk1"/>
                </a:solidFill>
              </a:rPr>
              <a:t>Yang </a:t>
            </a:r>
            <a:r>
              <a:rPr lang="en-US" sz="1600" b="1" dirty="0" err="1">
                <a:solidFill>
                  <a:schemeClr val="dk1"/>
                </a:solidFill>
              </a:rPr>
              <a:t>Yang</a:t>
            </a:r>
            <a:r>
              <a:rPr lang="en-US" sz="1600" b="1" dirty="0">
                <a:solidFill>
                  <a:schemeClr val="dk1"/>
                </a:solidFill>
              </a:rPr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None/>
            </a:pPr>
            <a:r>
              <a:rPr lang="en-US" altLang="zh-CN" dirty="0"/>
              <a:t>The reliable force that keeps the team together.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None/>
            </a:pPr>
            <a:endParaRPr dirty="0"/>
          </a:p>
        </p:txBody>
      </p:sp>
      <p:pic>
        <p:nvPicPr>
          <p:cNvPr id="736" name="Google Shape;736;p27"/>
          <p:cNvPicPr preferRelativeResize="0"/>
          <p:nvPr/>
        </p:nvPicPr>
        <p:blipFill rotWithShape="1">
          <a:blip r:embed="rId3">
            <a:alphaModFix/>
          </a:blip>
          <a:srcRect l="24416" r="30684"/>
          <a:stretch/>
        </p:blipFill>
        <p:spPr>
          <a:xfrm>
            <a:off x="5681400" y="0"/>
            <a:ext cx="34626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16204702-5259-8B12-97D3-06D8E98CC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5">
            <a:extLst>
              <a:ext uri="{FF2B5EF4-FFF2-40B4-BE49-F238E27FC236}">
                <a16:creationId xmlns:a16="http://schemas.microsoft.com/office/drawing/2014/main" id="{546DC50A-9BFE-D1EA-B259-D2007760D92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41550" y="1590125"/>
            <a:ext cx="4661100" cy="9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do?</a:t>
            </a:r>
            <a:endParaRPr dirty="0"/>
          </a:p>
        </p:txBody>
      </p:sp>
      <p:sp>
        <p:nvSpPr>
          <p:cNvPr id="516" name="Google Shape;516;p25">
            <a:extLst>
              <a:ext uri="{FF2B5EF4-FFF2-40B4-BE49-F238E27FC236}">
                <a16:creationId xmlns:a16="http://schemas.microsoft.com/office/drawing/2014/main" id="{27F150BA-D3FD-15B0-5BB8-8EFA17232A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246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02 Our Project</a:t>
            </a:r>
            <a:endParaRPr dirty="0"/>
          </a:p>
        </p:txBody>
      </p:sp>
      <p:grpSp>
        <p:nvGrpSpPr>
          <p:cNvPr id="517" name="Google Shape;517;p25">
            <a:extLst>
              <a:ext uri="{FF2B5EF4-FFF2-40B4-BE49-F238E27FC236}">
                <a16:creationId xmlns:a16="http://schemas.microsoft.com/office/drawing/2014/main" id="{F4FD2629-E344-BCE5-1540-C2C9D5232CA8}"/>
              </a:ext>
            </a:extLst>
          </p:cNvPr>
          <p:cNvGrpSpPr/>
          <p:nvPr/>
        </p:nvGrpSpPr>
        <p:grpSpPr>
          <a:xfrm>
            <a:off x="1016330" y="1978269"/>
            <a:ext cx="7546756" cy="2922323"/>
            <a:chOff x="1016330" y="1978269"/>
            <a:chExt cx="7546756" cy="2922323"/>
          </a:xfrm>
        </p:grpSpPr>
        <p:sp>
          <p:nvSpPr>
            <p:cNvPr id="518" name="Google Shape;518;p25">
              <a:extLst>
                <a:ext uri="{FF2B5EF4-FFF2-40B4-BE49-F238E27FC236}">
                  <a16:creationId xmlns:a16="http://schemas.microsoft.com/office/drawing/2014/main" id="{85E28194-731C-85EE-0741-A6204E55AC13}"/>
                </a:ext>
              </a:extLst>
            </p:cNvPr>
            <p:cNvSpPr/>
            <p:nvPr/>
          </p:nvSpPr>
          <p:spPr>
            <a:xfrm>
              <a:off x="1016330" y="4083437"/>
              <a:ext cx="7546756" cy="10909"/>
            </a:xfrm>
            <a:custGeom>
              <a:avLst/>
              <a:gdLst/>
              <a:ahLst/>
              <a:cxnLst/>
              <a:rect l="l" t="t" r="r" b="b"/>
              <a:pathLst>
                <a:path w="3099116" h="4480" extrusionOk="0">
                  <a:moveTo>
                    <a:pt x="0" y="2199"/>
                  </a:moveTo>
                  <a:lnTo>
                    <a:pt x="387461" y="1140"/>
                  </a:lnTo>
                  <a:lnTo>
                    <a:pt x="774840" y="733"/>
                  </a:lnTo>
                  <a:lnTo>
                    <a:pt x="1549762" y="0"/>
                  </a:lnTo>
                  <a:lnTo>
                    <a:pt x="2324195" y="733"/>
                  </a:lnTo>
                  <a:lnTo>
                    <a:pt x="2711656" y="1140"/>
                  </a:lnTo>
                  <a:lnTo>
                    <a:pt x="3099117" y="2199"/>
                  </a:lnTo>
                  <a:lnTo>
                    <a:pt x="2711656" y="3340"/>
                  </a:lnTo>
                  <a:lnTo>
                    <a:pt x="2324195" y="3747"/>
                  </a:lnTo>
                  <a:lnTo>
                    <a:pt x="1549762" y="4480"/>
                  </a:lnTo>
                  <a:lnTo>
                    <a:pt x="774840" y="3747"/>
                  </a:lnTo>
                  <a:lnTo>
                    <a:pt x="387461" y="334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9" name="Google Shape;519;p25">
              <a:extLst>
                <a:ext uri="{FF2B5EF4-FFF2-40B4-BE49-F238E27FC236}">
                  <a16:creationId xmlns:a16="http://schemas.microsoft.com/office/drawing/2014/main" id="{786E3CBA-C5AF-2FE0-3618-106A9E7E0E4F}"/>
                </a:ext>
              </a:extLst>
            </p:cNvPr>
            <p:cNvGrpSpPr/>
            <p:nvPr/>
          </p:nvGrpSpPr>
          <p:grpSpPr>
            <a:xfrm>
              <a:off x="3352849" y="1978269"/>
              <a:ext cx="5210237" cy="2922323"/>
              <a:chOff x="5528332" y="3448547"/>
              <a:chExt cx="2139612" cy="1200068"/>
            </a:xfrm>
          </p:grpSpPr>
          <p:sp>
            <p:nvSpPr>
              <p:cNvPr id="520" name="Google Shape;520;p25">
                <a:extLst>
                  <a:ext uri="{FF2B5EF4-FFF2-40B4-BE49-F238E27FC236}">
                    <a16:creationId xmlns:a16="http://schemas.microsoft.com/office/drawing/2014/main" id="{7EB06A4D-D3F1-59C7-594D-EF14E953B9A9}"/>
                  </a:ext>
                </a:extLst>
              </p:cNvPr>
              <p:cNvSpPr/>
              <p:nvPr/>
            </p:nvSpPr>
            <p:spPr>
              <a:xfrm>
                <a:off x="7027991" y="3976173"/>
                <a:ext cx="578747" cy="133413"/>
              </a:xfrm>
              <a:custGeom>
                <a:avLst/>
                <a:gdLst/>
                <a:ahLst/>
                <a:cxnLst/>
                <a:rect l="l" t="t" r="r" b="b"/>
                <a:pathLst>
                  <a:path w="578747" h="133413" extrusionOk="0">
                    <a:moveTo>
                      <a:pt x="0" y="0"/>
                    </a:moveTo>
                    <a:lnTo>
                      <a:pt x="578747" y="0"/>
                    </a:lnTo>
                    <a:lnTo>
                      <a:pt x="578747" y="133413"/>
                    </a:lnTo>
                    <a:lnTo>
                      <a:pt x="0" y="13341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25">
                <a:extLst>
                  <a:ext uri="{FF2B5EF4-FFF2-40B4-BE49-F238E27FC236}">
                    <a16:creationId xmlns:a16="http://schemas.microsoft.com/office/drawing/2014/main" id="{0D2B4383-BA8C-275F-1AE8-2301CA174BA6}"/>
                  </a:ext>
                </a:extLst>
              </p:cNvPr>
              <p:cNvSpPr/>
              <p:nvPr/>
            </p:nvSpPr>
            <p:spPr>
              <a:xfrm>
                <a:off x="7052431" y="3998083"/>
                <a:ext cx="329455" cy="11239"/>
              </a:xfrm>
              <a:custGeom>
                <a:avLst/>
                <a:gdLst/>
                <a:ahLst/>
                <a:cxnLst/>
                <a:rect l="l" t="t" r="r" b="b"/>
                <a:pathLst>
                  <a:path w="329455" h="11239" extrusionOk="0">
                    <a:moveTo>
                      <a:pt x="0" y="0"/>
                    </a:moveTo>
                    <a:lnTo>
                      <a:pt x="329456" y="0"/>
                    </a:lnTo>
                    <a:lnTo>
                      <a:pt x="329456" y="11240"/>
                    </a:lnTo>
                    <a:lnTo>
                      <a:pt x="0" y="1124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25">
                <a:extLst>
                  <a:ext uri="{FF2B5EF4-FFF2-40B4-BE49-F238E27FC236}">
                    <a16:creationId xmlns:a16="http://schemas.microsoft.com/office/drawing/2014/main" id="{EC8E4CF1-98F7-7C5F-C49E-599BB8C5C76C}"/>
                  </a:ext>
                </a:extLst>
              </p:cNvPr>
              <p:cNvSpPr/>
              <p:nvPr/>
            </p:nvSpPr>
            <p:spPr>
              <a:xfrm>
                <a:off x="7398018" y="3836896"/>
                <a:ext cx="6354" cy="8943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89430" extrusionOk="0">
                    <a:moveTo>
                      <a:pt x="0" y="0"/>
                    </a:moveTo>
                    <a:lnTo>
                      <a:pt x="6355" y="0"/>
                    </a:lnTo>
                    <a:lnTo>
                      <a:pt x="6355" y="89431"/>
                    </a:lnTo>
                    <a:lnTo>
                      <a:pt x="0" y="89431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25">
                <a:extLst>
                  <a:ext uri="{FF2B5EF4-FFF2-40B4-BE49-F238E27FC236}">
                    <a16:creationId xmlns:a16="http://schemas.microsoft.com/office/drawing/2014/main" id="{8B3D2A4A-1C06-F589-AA50-E1925BCF0BBA}"/>
                  </a:ext>
                </a:extLst>
              </p:cNvPr>
              <p:cNvSpPr/>
              <p:nvPr/>
            </p:nvSpPr>
            <p:spPr>
              <a:xfrm>
                <a:off x="5528332" y="4367617"/>
                <a:ext cx="2051033" cy="280998"/>
              </a:xfrm>
              <a:custGeom>
                <a:avLst/>
                <a:gdLst/>
                <a:ahLst/>
                <a:cxnLst/>
                <a:rect l="l" t="t" r="r" b="b"/>
                <a:pathLst>
                  <a:path w="2051033" h="280998" extrusionOk="0">
                    <a:moveTo>
                      <a:pt x="2051033" y="140255"/>
                    </a:moveTo>
                    <a:cubicBezTo>
                      <a:pt x="2051033" y="217958"/>
                      <a:pt x="1591555" y="280999"/>
                      <a:pt x="1025517" y="280999"/>
                    </a:cubicBezTo>
                    <a:cubicBezTo>
                      <a:pt x="458990" y="280999"/>
                      <a:pt x="0" y="217958"/>
                      <a:pt x="0" y="140255"/>
                    </a:cubicBezTo>
                    <a:cubicBezTo>
                      <a:pt x="0" y="63041"/>
                      <a:pt x="458990" y="0"/>
                      <a:pt x="1025517" y="0"/>
                    </a:cubicBezTo>
                    <a:cubicBezTo>
                      <a:pt x="1591555" y="-81"/>
                      <a:pt x="2051033" y="63041"/>
                      <a:pt x="2051033" y="140255"/>
                    </a:cubicBezTo>
                    <a:lnTo>
                      <a:pt x="2051033" y="140255"/>
                    </a:lnTo>
                    <a:close/>
                  </a:path>
                </a:pathLst>
              </a:custGeom>
              <a:solidFill>
                <a:srgbClr val="BBDEF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25">
                <a:extLst>
                  <a:ext uri="{FF2B5EF4-FFF2-40B4-BE49-F238E27FC236}">
                    <a16:creationId xmlns:a16="http://schemas.microsoft.com/office/drawing/2014/main" id="{56F93DD5-6AB0-1C89-3DB7-09C31E25C75D}"/>
                  </a:ext>
                </a:extLst>
              </p:cNvPr>
              <p:cNvSpPr/>
              <p:nvPr/>
            </p:nvSpPr>
            <p:spPr>
              <a:xfrm>
                <a:off x="6211684" y="4237054"/>
                <a:ext cx="329455" cy="11728"/>
              </a:xfrm>
              <a:custGeom>
                <a:avLst/>
                <a:gdLst/>
                <a:ahLst/>
                <a:cxnLst/>
                <a:rect l="l" t="t" r="r" b="b"/>
                <a:pathLst>
                  <a:path w="329455" h="11728" extrusionOk="0">
                    <a:moveTo>
                      <a:pt x="0" y="0"/>
                    </a:moveTo>
                    <a:lnTo>
                      <a:pt x="329456" y="0"/>
                    </a:lnTo>
                    <a:lnTo>
                      <a:pt x="329456" y="11729"/>
                    </a:lnTo>
                    <a:lnTo>
                      <a:pt x="0" y="1172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25">
                <a:extLst>
                  <a:ext uri="{FF2B5EF4-FFF2-40B4-BE49-F238E27FC236}">
                    <a16:creationId xmlns:a16="http://schemas.microsoft.com/office/drawing/2014/main" id="{722DE8A6-0681-51D6-982B-484E0A6F1FC1}"/>
                  </a:ext>
                </a:extLst>
              </p:cNvPr>
              <p:cNvSpPr/>
              <p:nvPr/>
            </p:nvSpPr>
            <p:spPr>
              <a:xfrm>
                <a:off x="5815518" y="4073342"/>
                <a:ext cx="733442" cy="459319"/>
              </a:xfrm>
              <a:custGeom>
                <a:avLst/>
                <a:gdLst/>
                <a:ahLst/>
                <a:cxnLst/>
                <a:rect l="l" t="t" r="r" b="b"/>
                <a:pathLst>
                  <a:path w="733442" h="459319" extrusionOk="0">
                    <a:moveTo>
                      <a:pt x="6098" y="450087"/>
                    </a:moveTo>
                    <a:cubicBezTo>
                      <a:pt x="21739" y="456440"/>
                      <a:pt x="476818" y="464748"/>
                      <a:pt x="494416" y="454485"/>
                    </a:cubicBezTo>
                    <a:cubicBezTo>
                      <a:pt x="496371" y="453508"/>
                      <a:pt x="495882" y="432983"/>
                      <a:pt x="502725" y="381181"/>
                    </a:cubicBezTo>
                    <a:cubicBezTo>
                      <a:pt x="502725" y="378738"/>
                      <a:pt x="513479" y="368964"/>
                      <a:pt x="529609" y="355280"/>
                    </a:cubicBezTo>
                    <a:cubicBezTo>
                      <a:pt x="590710" y="304456"/>
                      <a:pt x="733442" y="196943"/>
                      <a:pt x="733442" y="196943"/>
                    </a:cubicBezTo>
                    <a:lnTo>
                      <a:pt x="506636" y="0"/>
                    </a:lnTo>
                    <a:lnTo>
                      <a:pt x="286673" y="216003"/>
                    </a:lnTo>
                    <a:lnTo>
                      <a:pt x="229482" y="272203"/>
                    </a:lnTo>
                    <a:cubicBezTo>
                      <a:pt x="229482" y="272203"/>
                      <a:pt x="43247" y="372873"/>
                      <a:pt x="25161" y="386068"/>
                    </a:cubicBezTo>
                    <a:cubicBezTo>
                      <a:pt x="6586" y="399344"/>
                      <a:pt x="-9056" y="444304"/>
                      <a:pt x="6098" y="450087"/>
                    </a:cubicBezTo>
                    <a:lnTo>
                      <a:pt x="6098" y="450087"/>
                    </a:ln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25">
                <a:extLst>
                  <a:ext uri="{FF2B5EF4-FFF2-40B4-BE49-F238E27FC236}">
                    <a16:creationId xmlns:a16="http://schemas.microsoft.com/office/drawing/2014/main" id="{75CA027C-57BB-C2E5-7224-44CD4798C151}"/>
                  </a:ext>
                </a:extLst>
              </p:cNvPr>
              <p:cNvSpPr/>
              <p:nvPr/>
            </p:nvSpPr>
            <p:spPr>
              <a:xfrm>
                <a:off x="5815697" y="4272241"/>
                <a:ext cx="592486" cy="260420"/>
              </a:xfrm>
              <a:custGeom>
                <a:avLst/>
                <a:gdLst/>
                <a:ahLst/>
                <a:cxnLst/>
                <a:rect l="l" t="t" r="r" b="b"/>
                <a:pathLst>
                  <a:path w="592486" h="260420" extrusionOk="0">
                    <a:moveTo>
                      <a:pt x="6407" y="251188"/>
                    </a:moveTo>
                    <a:cubicBezTo>
                      <a:pt x="22049" y="257541"/>
                      <a:pt x="476640" y="265849"/>
                      <a:pt x="494725" y="255586"/>
                    </a:cubicBezTo>
                    <a:cubicBezTo>
                      <a:pt x="496681" y="254609"/>
                      <a:pt x="496192" y="234084"/>
                      <a:pt x="502546" y="182282"/>
                    </a:cubicBezTo>
                    <a:cubicBezTo>
                      <a:pt x="503035" y="179839"/>
                      <a:pt x="513300" y="170065"/>
                      <a:pt x="529431" y="156382"/>
                    </a:cubicBezTo>
                    <a:cubicBezTo>
                      <a:pt x="550938" y="138789"/>
                      <a:pt x="560714" y="130970"/>
                      <a:pt x="592487" y="106046"/>
                    </a:cubicBezTo>
                    <a:lnTo>
                      <a:pt x="303602" y="0"/>
                    </a:lnTo>
                    <a:lnTo>
                      <a:pt x="286494" y="17104"/>
                    </a:lnTo>
                    <a:lnTo>
                      <a:pt x="229303" y="73304"/>
                    </a:lnTo>
                    <a:cubicBezTo>
                      <a:pt x="229303" y="73304"/>
                      <a:pt x="43068" y="173486"/>
                      <a:pt x="24982" y="186681"/>
                    </a:cubicBezTo>
                    <a:cubicBezTo>
                      <a:pt x="6407" y="200446"/>
                      <a:pt x="-9234" y="245405"/>
                      <a:pt x="6407" y="251188"/>
                    </a:cubicBezTo>
                    <a:lnTo>
                      <a:pt x="6407" y="251188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25">
                <a:extLst>
                  <a:ext uri="{FF2B5EF4-FFF2-40B4-BE49-F238E27FC236}">
                    <a16:creationId xmlns:a16="http://schemas.microsoft.com/office/drawing/2014/main" id="{24BD7309-3A26-9BF8-9D6E-DB79F35A4855}"/>
                  </a:ext>
                </a:extLst>
              </p:cNvPr>
              <p:cNvSpPr/>
              <p:nvPr/>
            </p:nvSpPr>
            <p:spPr>
              <a:xfrm>
                <a:off x="5783138" y="4309462"/>
                <a:ext cx="592295" cy="226761"/>
              </a:xfrm>
              <a:custGeom>
                <a:avLst/>
                <a:gdLst/>
                <a:ahLst/>
                <a:cxnLst/>
                <a:rect l="l" t="t" r="r" b="b"/>
                <a:pathLst>
                  <a:path w="592295" h="226761" extrusionOk="0">
                    <a:moveTo>
                      <a:pt x="7194" y="220401"/>
                    </a:moveTo>
                    <a:cubicBezTo>
                      <a:pt x="23325" y="226265"/>
                      <a:pt x="507732" y="231152"/>
                      <a:pt x="525329" y="220401"/>
                    </a:cubicBezTo>
                    <a:cubicBezTo>
                      <a:pt x="529240" y="217957"/>
                      <a:pt x="533150" y="190102"/>
                      <a:pt x="536083" y="151495"/>
                    </a:cubicBezTo>
                    <a:cubicBezTo>
                      <a:pt x="536572" y="146608"/>
                      <a:pt x="585941" y="107024"/>
                      <a:pt x="592296" y="100183"/>
                    </a:cubicBezTo>
                    <a:lnTo>
                      <a:pt x="295590" y="0"/>
                    </a:lnTo>
                    <a:lnTo>
                      <a:pt x="257952" y="35186"/>
                    </a:lnTo>
                    <a:cubicBezTo>
                      <a:pt x="257952" y="35186"/>
                      <a:pt x="39455" y="136835"/>
                      <a:pt x="21370" y="151007"/>
                    </a:cubicBezTo>
                    <a:cubicBezTo>
                      <a:pt x="3773" y="164608"/>
                      <a:pt x="-8448" y="215025"/>
                      <a:pt x="7194" y="220401"/>
                    </a:cubicBezTo>
                    <a:lnTo>
                      <a:pt x="7194" y="220401"/>
                    </a:ln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25">
                <a:extLst>
                  <a:ext uri="{FF2B5EF4-FFF2-40B4-BE49-F238E27FC236}">
                    <a16:creationId xmlns:a16="http://schemas.microsoft.com/office/drawing/2014/main" id="{19AD1DBA-CFE2-EFEE-3DD4-28B9E9FA33A5}"/>
                  </a:ext>
                </a:extLst>
              </p:cNvPr>
              <p:cNvSpPr/>
              <p:nvPr/>
            </p:nvSpPr>
            <p:spPr>
              <a:xfrm>
                <a:off x="5796076" y="4511533"/>
                <a:ext cx="490761" cy="8567"/>
              </a:xfrm>
              <a:custGeom>
                <a:avLst/>
                <a:gdLst/>
                <a:ahLst/>
                <a:cxnLst/>
                <a:rect l="l" t="t" r="r" b="b"/>
                <a:pathLst>
                  <a:path w="490761" h="8567" extrusionOk="0">
                    <a:moveTo>
                      <a:pt x="1100" y="167"/>
                    </a:moveTo>
                    <a:cubicBezTo>
                      <a:pt x="77354" y="-810"/>
                      <a:pt x="415119" y="2611"/>
                      <a:pt x="490395" y="7498"/>
                    </a:cubicBezTo>
                    <a:cubicBezTo>
                      <a:pt x="490884" y="7498"/>
                      <a:pt x="490884" y="7986"/>
                      <a:pt x="490395" y="7986"/>
                    </a:cubicBezTo>
                    <a:cubicBezTo>
                      <a:pt x="415119" y="10430"/>
                      <a:pt x="77354" y="4565"/>
                      <a:pt x="1100" y="1633"/>
                    </a:cubicBezTo>
                    <a:cubicBezTo>
                      <a:pt x="-367" y="1715"/>
                      <a:pt x="-367" y="167"/>
                      <a:pt x="1100" y="167"/>
                    </a:cubicBezTo>
                    <a:lnTo>
                      <a:pt x="1100" y="167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5">
                <a:extLst>
                  <a:ext uri="{FF2B5EF4-FFF2-40B4-BE49-F238E27FC236}">
                    <a16:creationId xmlns:a16="http://schemas.microsoft.com/office/drawing/2014/main" id="{1B0A4B3E-F2E9-2BC0-5B6B-73396161144E}"/>
                  </a:ext>
                </a:extLst>
              </p:cNvPr>
              <p:cNvSpPr/>
              <p:nvPr/>
            </p:nvSpPr>
            <p:spPr>
              <a:xfrm>
                <a:off x="6015043" y="4346049"/>
                <a:ext cx="91380" cy="25006"/>
              </a:xfrm>
              <a:custGeom>
                <a:avLst/>
                <a:gdLst/>
                <a:ahLst/>
                <a:cxnLst/>
                <a:rect l="l" t="t" r="r" b="b"/>
                <a:pathLst>
                  <a:path w="91380" h="25006" extrusionOk="0">
                    <a:moveTo>
                      <a:pt x="1607" y="1939"/>
                    </a:moveTo>
                    <a:cubicBezTo>
                      <a:pt x="31913" y="-3437"/>
                      <a:pt x="68573" y="1939"/>
                      <a:pt x="91058" y="23441"/>
                    </a:cubicBezTo>
                    <a:cubicBezTo>
                      <a:pt x="92036" y="23930"/>
                      <a:pt x="90570" y="25396"/>
                      <a:pt x="89592" y="24908"/>
                    </a:cubicBezTo>
                    <a:cubicBezTo>
                      <a:pt x="61241" y="15622"/>
                      <a:pt x="31913" y="8780"/>
                      <a:pt x="2096" y="5848"/>
                    </a:cubicBezTo>
                    <a:cubicBezTo>
                      <a:pt x="-348" y="5848"/>
                      <a:pt x="-837" y="1939"/>
                      <a:pt x="1607" y="1939"/>
                    </a:cubicBezTo>
                    <a:lnTo>
                      <a:pt x="1607" y="193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5">
                <a:extLst>
                  <a:ext uri="{FF2B5EF4-FFF2-40B4-BE49-F238E27FC236}">
                    <a16:creationId xmlns:a16="http://schemas.microsoft.com/office/drawing/2014/main" id="{141C97B5-D10F-0C90-9B76-094788E0BD18}"/>
                  </a:ext>
                </a:extLst>
              </p:cNvPr>
              <p:cNvSpPr/>
              <p:nvPr/>
            </p:nvSpPr>
            <p:spPr>
              <a:xfrm>
                <a:off x="5993309" y="4358755"/>
                <a:ext cx="91200" cy="25006"/>
              </a:xfrm>
              <a:custGeom>
                <a:avLst/>
                <a:gdLst/>
                <a:ahLst/>
                <a:cxnLst/>
                <a:rect l="l" t="t" r="r" b="b"/>
                <a:pathLst>
                  <a:path w="91200" h="25006" extrusionOk="0">
                    <a:moveTo>
                      <a:pt x="1833" y="1939"/>
                    </a:moveTo>
                    <a:cubicBezTo>
                      <a:pt x="31650" y="-3437"/>
                      <a:pt x="68311" y="1939"/>
                      <a:pt x="90796" y="23442"/>
                    </a:cubicBezTo>
                    <a:cubicBezTo>
                      <a:pt x="91773" y="23930"/>
                      <a:pt x="90796" y="25396"/>
                      <a:pt x="89818" y="24908"/>
                    </a:cubicBezTo>
                    <a:cubicBezTo>
                      <a:pt x="60979" y="15622"/>
                      <a:pt x="31650" y="8780"/>
                      <a:pt x="1833" y="5848"/>
                    </a:cubicBezTo>
                    <a:cubicBezTo>
                      <a:pt x="-611" y="5848"/>
                      <a:pt x="-611" y="1939"/>
                      <a:pt x="1833" y="1939"/>
                    </a:cubicBezTo>
                    <a:lnTo>
                      <a:pt x="1833" y="193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25">
                <a:extLst>
                  <a:ext uri="{FF2B5EF4-FFF2-40B4-BE49-F238E27FC236}">
                    <a16:creationId xmlns:a16="http://schemas.microsoft.com/office/drawing/2014/main" id="{842F77BE-CA1E-90AE-D8E1-3D0EFE4103E0}"/>
                  </a:ext>
                </a:extLst>
              </p:cNvPr>
              <p:cNvSpPr/>
              <p:nvPr/>
            </p:nvSpPr>
            <p:spPr>
              <a:xfrm>
                <a:off x="5971680" y="4371542"/>
                <a:ext cx="91240" cy="25005"/>
              </a:xfrm>
              <a:custGeom>
                <a:avLst/>
                <a:gdLst/>
                <a:ahLst/>
                <a:cxnLst/>
                <a:rect l="l" t="t" r="r" b="b"/>
                <a:pathLst>
                  <a:path w="91240" h="25005" extrusionOk="0">
                    <a:moveTo>
                      <a:pt x="1467" y="1939"/>
                    </a:moveTo>
                    <a:cubicBezTo>
                      <a:pt x="31773" y="-3437"/>
                      <a:pt x="68433" y="1939"/>
                      <a:pt x="90918" y="23441"/>
                    </a:cubicBezTo>
                    <a:cubicBezTo>
                      <a:pt x="91896" y="23930"/>
                      <a:pt x="90429" y="25396"/>
                      <a:pt x="89452" y="24908"/>
                    </a:cubicBezTo>
                    <a:cubicBezTo>
                      <a:pt x="61101" y="15622"/>
                      <a:pt x="31773" y="8780"/>
                      <a:pt x="1467" y="5848"/>
                    </a:cubicBezTo>
                    <a:cubicBezTo>
                      <a:pt x="-489" y="5278"/>
                      <a:pt x="-489" y="2428"/>
                      <a:pt x="1467" y="1939"/>
                    </a:cubicBezTo>
                    <a:lnTo>
                      <a:pt x="1467" y="193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25">
                <a:extLst>
                  <a:ext uri="{FF2B5EF4-FFF2-40B4-BE49-F238E27FC236}">
                    <a16:creationId xmlns:a16="http://schemas.microsoft.com/office/drawing/2014/main" id="{70D8CB35-7318-B4C0-1E08-3EC7B5485A0C}"/>
                  </a:ext>
                </a:extLst>
              </p:cNvPr>
              <p:cNvSpPr/>
              <p:nvPr/>
            </p:nvSpPr>
            <p:spPr>
              <a:xfrm>
                <a:off x="5949618" y="4384450"/>
                <a:ext cx="91388" cy="25195"/>
              </a:xfrm>
              <a:custGeom>
                <a:avLst/>
                <a:gdLst/>
                <a:ahLst/>
                <a:cxnLst/>
                <a:rect l="l" t="t" r="r" b="b"/>
                <a:pathLst>
                  <a:path w="91388" h="25195" extrusionOk="0">
                    <a:moveTo>
                      <a:pt x="2020" y="1738"/>
                    </a:moveTo>
                    <a:cubicBezTo>
                      <a:pt x="31838" y="-3149"/>
                      <a:pt x="68498" y="1738"/>
                      <a:pt x="90983" y="23240"/>
                    </a:cubicBezTo>
                    <a:cubicBezTo>
                      <a:pt x="91961" y="24218"/>
                      <a:pt x="90983" y="25195"/>
                      <a:pt x="90006" y="25195"/>
                    </a:cubicBezTo>
                    <a:cubicBezTo>
                      <a:pt x="61166" y="15421"/>
                      <a:pt x="31838" y="9068"/>
                      <a:pt x="2020" y="5647"/>
                    </a:cubicBezTo>
                    <a:cubicBezTo>
                      <a:pt x="-424" y="5647"/>
                      <a:pt x="-912" y="1738"/>
                      <a:pt x="2020" y="1738"/>
                    </a:cubicBezTo>
                    <a:lnTo>
                      <a:pt x="2020" y="1738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25">
                <a:extLst>
                  <a:ext uri="{FF2B5EF4-FFF2-40B4-BE49-F238E27FC236}">
                    <a16:creationId xmlns:a16="http://schemas.microsoft.com/office/drawing/2014/main" id="{776A933D-C8D0-E24A-238F-9941522E5A82}"/>
                  </a:ext>
                </a:extLst>
              </p:cNvPr>
              <p:cNvSpPr/>
              <p:nvPr/>
            </p:nvSpPr>
            <p:spPr>
              <a:xfrm>
                <a:off x="5957644" y="4268795"/>
                <a:ext cx="96644" cy="85395"/>
              </a:xfrm>
              <a:custGeom>
                <a:avLst/>
                <a:gdLst/>
                <a:ahLst/>
                <a:cxnLst/>
                <a:rect l="l" t="t" r="r" b="b"/>
                <a:pathLst>
                  <a:path w="96644" h="85395" extrusionOk="0">
                    <a:moveTo>
                      <a:pt x="17457" y="51907"/>
                    </a:moveTo>
                    <a:cubicBezTo>
                      <a:pt x="38476" y="69011"/>
                      <a:pt x="65849" y="75853"/>
                      <a:pt x="90778" y="85138"/>
                    </a:cubicBezTo>
                    <a:cubicBezTo>
                      <a:pt x="93222" y="86116"/>
                      <a:pt x="95667" y="84161"/>
                      <a:pt x="95667" y="81718"/>
                    </a:cubicBezTo>
                    <a:cubicBezTo>
                      <a:pt x="96155" y="81718"/>
                      <a:pt x="96644" y="81229"/>
                      <a:pt x="96644" y="80740"/>
                    </a:cubicBezTo>
                    <a:cubicBezTo>
                      <a:pt x="87845" y="53862"/>
                      <a:pt x="72204" y="29916"/>
                      <a:pt x="51185" y="11346"/>
                    </a:cubicBezTo>
                    <a:cubicBezTo>
                      <a:pt x="38965" y="594"/>
                      <a:pt x="16969" y="-6736"/>
                      <a:pt x="4748" y="9391"/>
                    </a:cubicBezTo>
                    <a:cubicBezTo>
                      <a:pt x="-6983" y="25436"/>
                      <a:pt x="5237" y="42052"/>
                      <a:pt x="17457" y="51907"/>
                    </a:cubicBezTo>
                    <a:lnTo>
                      <a:pt x="17457" y="51907"/>
                    </a:lnTo>
                    <a:close/>
                    <a:moveTo>
                      <a:pt x="10125" y="27472"/>
                    </a:moveTo>
                    <a:cubicBezTo>
                      <a:pt x="5237" y="-5270"/>
                      <a:pt x="40431" y="12323"/>
                      <a:pt x="49230" y="20631"/>
                    </a:cubicBezTo>
                    <a:cubicBezTo>
                      <a:pt x="54607" y="26006"/>
                      <a:pt x="59984" y="31871"/>
                      <a:pt x="64872" y="37735"/>
                    </a:cubicBezTo>
                    <a:cubicBezTo>
                      <a:pt x="74648" y="50930"/>
                      <a:pt x="83935" y="64124"/>
                      <a:pt x="92245" y="77808"/>
                    </a:cubicBezTo>
                    <a:cubicBezTo>
                      <a:pt x="80513" y="72432"/>
                      <a:pt x="68293" y="68034"/>
                      <a:pt x="56073" y="63147"/>
                    </a:cubicBezTo>
                    <a:cubicBezTo>
                      <a:pt x="41898" y="57283"/>
                      <a:pt x="13058" y="46043"/>
                      <a:pt x="10125" y="27961"/>
                    </a:cubicBezTo>
                    <a:lnTo>
                      <a:pt x="10125" y="2747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25">
                <a:extLst>
                  <a:ext uri="{FF2B5EF4-FFF2-40B4-BE49-F238E27FC236}">
                    <a16:creationId xmlns:a16="http://schemas.microsoft.com/office/drawing/2014/main" id="{AB366DF0-1696-D855-71C0-724498822AD1}"/>
                  </a:ext>
                </a:extLst>
              </p:cNvPr>
              <p:cNvSpPr/>
              <p:nvPr/>
            </p:nvSpPr>
            <p:spPr>
              <a:xfrm>
                <a:off x="6046467" y="4289652"/>
                <a:ext cx="109449" cy="64281"/>
              </a:xfrm>
              <a:custGeom>
                <a:avLst/>
                <a:gdLst/>
                <a:ahLst/>
                <a:cxnLst/>
                <a:rect l="l" t="t" r="r" b="b"/>
                <a:pathLst>
                  <a:path w="109449" h="64281" extrusionOk="0">
                    <a:moveTo>
                      <a:pt x="108026" y="15412"/>
                    </a:moveTo>
                    <a:cubicBezTo>
                      <a:pt x="100694" y="-3647"/>
                      <a:pt x="77720" y="-2180"/>
                      <a:pt x="63056" y="4661"/>
                    </a:cubicBezTo>
                    <a:cubicBezTo>
                      <a:pt x="37638" y="16390"/>
                      <a:pt x="16130" y="34960"/>
                      <a:pt x="0" y="58418"/>
                    </a:cubicBezTo>
                    <a:cubicBezTo>
                      <a:pt x="0" y="58906"/>
                      <a:pt x="0" y="59395"/>
                      <a:pt x="489" y="59395"/>
                    </a:cubicBezTo>
                    <a:cubicBezTo>
                      <a:pt x="-489" y="61838"/>
                      <a:pt x="1466" y="64282"/>
                      <a:pt x="3910" y="64282"/>
                    </a:cubicBezTo>
                    <a:cubicBezTo>
                      <a:pt x="30306" y="62327"/>
                      <a:pt x="58657" y="62816"/>
                      <a:pt x="83586" y="52553"/>
                    </a:cubicBezTo>
                    <a:cubicBezTo>
                      <a:pt x="98250" y="46607"/>
                      <a:pt x="114381" y="32924"/>
                      <a:pt x="108026" y="15412"/>
                    </a:cubicBezTo>
                    <a:lnTo>
                      <a:pt x="108026" y="15412"/>
                    </a:lnTo>
                    <a:close/>
                    <a:moveTo>
                      <a:pt x="43504" y="52553"/>
                    </a:moveTo>
                    <a:cubicBezTo>
                      <a:pt x="30306" y="54019"/>
                      <a:pt x="17597" y="54996"/>
                      <a:pt x="4399" y="56951"/>
                    </a:cubicBezTo>
                    <a:cubicBezTo>
                      <a:pt x="16619" y="46689"/>
                      <a:pt x="28839" y="35449"/>
                      <a:pt x="42037" y="26164"/>
                    </a:cubicBezTo>
                    <a:cubicBezTo>
                      <a:pt x="48392" y="21766"/>
                      <a:pt x="54746" y="17856"/>
                      <a:pt x="62078" y="13946"/>
                    </a:cubicBezTo>
                    <a:cubicBezTo>
                      <a:pt x="72832" y="8570"/>
                      <a:pt x="111448" y="1729"/>
                      <a:pt x="97272" y="31539"/>
                    </a:cubicBezTo>
                    <a:cubicBezTo>
                      <a:pt x="89940" y="48155"/>
                      <a:pt x="58657" y="51005"/>
                      <a:pt x="43504" y="52553"/>
                    </a:cubicBezTo>
                    <a:lnTo>
                      <a:pt x="43504" y="52553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25">
                <a:extLst>
                  <a:ext uri="{FF2B5EF4-FFF2-40B4-BE49-F238E27FC236}">
                    <a16:creationId xmlns:a16="http://schemas.microsoft.com/office/drawing/2014/main" id="{F33E3252-D0A3-7C5F-28A4-5DD8141022C8}"/>
                  </a:ext>
                </a:extLst>
              </p:cNvPr>
              <p:cNvSpPr/>
              <p:nvPr/>
            </p:nvSpPr>
            <p:spPr>
              <a:xfrm>
                <a:off x="6098769" y="3859074"/>
                <a:ext cx="1433181" cy="563683"/>
              </a:xfrm>
              <a:custGeom>
                <a:avLst/>
                <a:gdLst/>
                <a:ahLst/>
                <a:cxnLst/>
                <a:rect l="l" t="t" r="r" b="b"/>
                <a:pathLst>
                  <a:path w="1433181" h="563683" extrusionOk="0">
                    <a:moveTo>
                      <a:pt x="0" y="418542"/>
                    </a:moveTo>
                    <a:lnTo>
                      <a:pt x="280575" y="563684"/>
                    </a:lnTo>
                    <a:cubicBezTo>
                      <a:pt x="280575" y="563684"/>
                      <a:pt x="572882" y="299300"/>
                      <a:pt x="599766" y="297345"/>
                    </a:cubicBezTo>
                    <a:cubicBezTo>
                      <a:pt x="626650" y="295391"/>
                      <a:pt x="1020140" y="562218"/>
                      <a:pt x="1218106" y="562706"/>
                    </a:cubicBezTo>
                    <a:cubicBezTo>
                      <a:pt x="1422917" y="563684"/>
                      <a:pt x="1433182" y="349147"/>
                      <a:pt x="1433182" y="349147"/>
                    </a:cubicBezTo>
                    <a:lnTo>
                      <a:pt x="1134032" y="280241"/>
                    </a:lnTo>
                    <a:cubicBezTo>
                      <a:pt x="918468" y="174195"/>
                      <a:pt x="694106" y="-16884"/>
                      <a:pt x="546975" y="1197"/>
                    </a:cubicBezTo>
                    <a:cubicBezTo>
                      <a:pt x="387624" y="20256"/>
                      <a:pt x="0" y="418542"/>
                      <a:pt x="0" y="418542"/>
                    </a:cubicBezTo>
                    <a:lnTo>
                      <a:pt x="0" y="41854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25">
                <a:extLst>
                  <a:ext uri="{FF2B5EF4-FFF2-40B4-BE49-F238E27FC236}">
                    <a16:creationId xmlns:a16="http://schemas.microsoft.com/office/drawing/2014/main" id="{EAF4E745-D71E-E670-9ADA-36FD65145949}"/>
                  </a:ext>
                </a:extLst>
              </p:cNvPr>
              <p:cNvSpPr/>
              <p:nvPr/>
            </p:nvSpPr>
            <p:spPr>
              <a:xfrm>
                <a:off x="6166309" y="4240454"/>
                <a:ext cx="241589" cy="125696"/>
              </a:xfrm>
              <a:custGeom>
                <a:avLst/>
                <a:gdLst/>
                <a:ahLst/>
                <a:cxnLst/>
                <a:rect l="l" t="t" r="r" b="b"/>
                <a:pathLst>
                  <a:path w="241589" h="125696" extrusionOk="0">
                    <a:moveTo>
                      <a:pt x="1382" y="103"/>
                    </a:moveTo>
                    <a:cubicBezTo>
                      <a:pt x="48308" y="23560"/>
                      <a:pt x="35110" y="16229"/>
                      <a:pt x="82525" y="40175"/>
                    </a:cubicBezTo>
                    <a:cubicBezTo>
                      <a:pt x="105498" y="51904"/>
                      <a:pt x="221346" y="110059"/>
                      <a:pt x="241387" y="124719"/>
                    </a:cubicBezTo>
                    <a:cubicBezTo>
                      <a:pt x="241876" y="125208"/>
                      <a:pt x="241387" y="125697"/>
                      <a:pt x="240898" y="125697"/>
                    </a:cubicBezTo>
                    <a:cubicBezTo>
                      <a:pt x="217435" y="117877"/>
                      <a:pt x="103054" y="56791"/>
                      <a:pt x="80080" y="44573"/>
                    </a:cubicBezTo>
                    <a:cubicBezTo>
                      <a:pt x="33155" y="20139"/>
                      <a:pt x="46842" y="26492"/>
                      <a:pt x="405" y="1569"/>
                    </a:cubicBezTo>
                    <a:cubicBezTo>
                      <a:pt x="-573" y="998"/>
                      <a:pt x="405" y="-386"/>
                      <a:pt x="1382" y="103"/>
                    </a:cubicBezTo>
                    <a:lnTo>
                      <a:pt x="1382" y="103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25">
                <a:extLst>
                  <a:ext uri="{FF2B5EF4-FFF2-40B4-BE49-F238E27FC236}">
                    <a16:creationId xmlns:a16="http://schemas.microsoft.com/office/drawing/2014/main" id="{A4BED79E-85C4-A182-45EB-B4A93B689E11}"/>
                  </a:ext>
                </a:extLst>
              </p:cNvPr>
              <p:cNvSpPr/>
              <p:nvPr/>
            </p:nvSpPr>
            <p:spPr>
              <a:xfrm>
                <a:off x="6429066" y="4128858"/>
                <a:ext cx="928258" cy="257737"/>
              </a:xfrm>
              <a:custGeom>
                <a:avLst/>
                <a:gdLst/>
                <a:ahLst/>
                <a:cxnLst/>
                <a:rect l="l" t="t" r="r" b="b"/>
                <a:pathLst>
                  <a:path w="928258" h="257737" extrusionOk="0">
                    <a:moveTo>
                      <a:pt x="137" y="226949"/>
                    </a:moveTo>
                    <a:cubicBezTo>
                      <a:pt x="55372" y="178568"/>
                      <a:pt x="234764" y="21209"/>
                      <a:pt x="242096" y="15345"/>
                    </a:cubicBezTo>
                    <a:cubicBezTo>
                      <a:pt x="247962" y="9969"/>
                      <a:pt x="253828" y="5082"/>
                      <a:pt x="260671" y="1173"/>
                    </a:cubicBezTo>
                    <a:cubicBezTo>
                      <a:pt x="266537" y="-782"/>
                      <a:pt x="272891" y="-293"/>
                      <a:pt x="278268" y="2639"/>
                    </a:cubicBezTo>
                    <a:cubicBezTo>
                      <a:pt x="286578" y="6549"/>
                      <a:pt x="294399" y="10947"/>
                      <a:pt x="302708" y="14856"/>
                    </a:cubicBezTo>
                    <a:lnTo>
                      <a:pt x="351589" y="38802"/>
                    </a:lnTo>
                    <a:cubicBezTo>
                      <a:pt x="414156" y="69101"/>
                      <a:pt x="476723" y="100866"/>
                      <a:pt x="540269" y="130188"/>
                    </a:cubicBezTo>
                    <a:cubicBezTo>
                      <a:pt x="601369" y="159021"/>
                      <a:pt x="644384" y="185899"/>
                      <a:pt x="707929" y="207402"/>
                    </a:cubicBezTo>
                    <a:cubicBezTo>
                      <a:pt x="771474" y="229882"/>
                      <a:pt x="836974" y="245520"/>
                      <a:pt x="903452" y="254316"/>
                    </a:cubicBezTo>
                    <a:cubicBezTo>
                      <a:pt x="911762" y="255294"/>
                      <a:pt x="920071" y="255782"/>
                      <a:pt x="927892" y="256760"/>
                    </a:cubicBezTo>
                    <a:cubicBezTo>
                      <a:pt x="928381" y="256760"/>
                      <a:pt x="928381" y="257737"/>
                      <a:pt x="927892" y="257737"/>
                    </a:cubicBezTo>
                    <a:cubicBezTo>
                      <a:pt x="862392" y="253828"/>
                      <a:pt x="797870" y="241610"/>
                      <a:pt x="735791" y="222062"/>
                    </a:cubicBezTo>
                    <a:cubicBezTo>
                      <a:pt x="672735" y="202514"/>
                      <a:pt x="629720" y="177591"/>
                      <a:pt x="570086" y="149736"/>
                    </a:cubicBezTo>
                    <a:cubicBezTo>
                      <a:pt x="508007" y="121392"/>
                      <a:pt x="446906" y="90604"/>
                      <a:pt x="385805" y="60305"/>
                    </a:cubicBezTo>
                    <a:cubicBezTo>
                      <a:pt x="353544" y="44178"/>
                      <a:pt x="321283" y="28051"/>
                      <a:pt x="288533" y="12413"/>
                    </a:cubicBezTo>
                    <a:cubicBezTo>
                      <a:pt x="281201" y="8992"/>
                      <a:pt x="270936" y="1173"/>
                      <a:pt x="262626" y="4594"/>
                    </a:cubicBezTo>
                    <a:cubicBezTo>
                      <a:pt x="259205" y="6549"/>
                      <a:pt x="255783" y="8992"/>
                      <a:pt x="252850" y="11924"/>
                    </a:cubicBezTo>
                    <a:lnTo>
                      <a:pt x="242096" y="20721"/>
                    </a:lnTo>
                    <a:cubicBezTo>
                      <a:pt x="228410" y="32449"/>
                      <a:pt x="7958" y="222551"/>
                      <a:pt x="626" y="227438"/>
                    </a:cubicBezTo>
                    <a:cubicBezTo>
                      <a:pt x="626" y="227926"/>
                      <a:pt x="-352" y="227438"/>
                      <a:pt x="137" y="226949"/>
                    </a:cubicBezTo>
                    <a:lnTo>
                      <a:pt x="137" y="2269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25">
                <a:extLst>
                  <a:ext uri="{FF2B5EF4-FFF2-40B4-BE49-F238E27FC236}">
                    <a16:creationId xmlns:a16="http://schemas.microsoft.com/office/drawing/2014/main" id="{345E07ED-D5F8-0956-EB83-45540C8E3B71}"/>
                  </a:ext>
                </a:extLst>
              </p:cNvPr>
              <p:cNvSpPr/>
              <p:nvPr/>
            </p:nvSpPr>
            <p:spPr>
              <a:xfrm>
                <a:off x="6472336" y="4136465"/>
                <a:ext cx="1066103" cy="399979"/>
              </a:xfrm>
              <a:custGeom>
                <a:avLst/>
                <a:gdLst/>
                <a:ahLst/>
                <a:cxnLst/>
                <a:rect l="l" t="t" r="r" b="b"/>
                <a:pathLst>
                  <a:path w="1066103" h="399979" extrusionOk="0">
                    <a:moveTo>
                      <a:pt x="1060592" y="71838"/>
                    </a:moveTo>
                    <a:cubicBezTo>
                      <a:pt x="1060592" y="71838"/>
                      <a:pt x="1093831" y="265361"/>
                      <a:pt x="997047" y="341597"/>
                    </a:cubicBezTo>
                    <a:cubicBezTo>
                      <a:pt x="899775" y="417833"/>
                      <a:pt x="189050" y="409037"/>
                      <a:pt x="81512" y="373851"/>
                    </a:cubicBezTo>
                    <a:cubicBezTo>
                      <a:pt x="-26514" y="338665"/>
                      <a:pt x="-29936" y="165179"/>
                      <a:pt x="87867" y="124617"/>
                    </a:cubicBezTo>
                    <a:cubicBezTo>
                      <a:pt x="200292" y="86499"/>
                      <a:pt x="677368" y="67929"/>
                      <a:pt x="689099" y="63041"/>
                    </a:cubicBezTo>
                    <a:cubicBezTo>
                      <a:pt x="692032" y="62064"/>
                      <a:pt x="646573" y="34697"/>
                      <a:pt x="647062" y="33231"/>
                    </a:cubicBezTo>
                    <a:lnTo>
                      <a:pt x="755577" y="0"/>
                    </a:lnTo>
                    <a:lnTo>
                      <a:pt x="1060592" y="71838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25">
                <a:extLst>
                  <a:ext uri="{FF2B5EF4-FFF2-40B4-BE49-F238E27FC236}">
                    <a16:creationId xmlns:a16="http://schemas.microsoft.com/office/drawing/2014/main" id="{9E6DB69A-CA31-5A94-6EEE-D59BFF73699A}"/>
                  </a:ext>
                </a:extLst>
              </p:cNvPr>
              <p:cNvSpPr/>
              <p:nvPr/>
            </p:nvSpPr>
            <p:spPr>
              <a:xfrm>
                <a:off x="7384663" y="4202683"/>
                <a:ext cx="88909" cy="106826"/>
              </a:xfrm>
              <a:custGeom>
                <a:avLst/>
                <a:gdLst/>
                <a:ahLst/>
                <a:cxnLst/>
                <a:rect l="l" t="t" r="r" b="b"/>
                <a:pathLst>
                  <a:path w="88909" h="106826" extrusionOk="0">
                    <a:moveTo>
                      <a:pt x="1135" y="733"/>
                    </a:moveTo>
                    <a:cubicBezTo>
                      <a:pt x="1135" y="-244"/>
                      <a:pt x="2601" y="-244"/>
                      <a:pt x="2601" y="733"/>
                    </a:cubicBezTo>
                    <a:cubicBezTo>
                      <a:pt x="2601" y="23213"/>
                      <a:pt x="10422" y="44715"/>
                      <a:pt x="25086" y="62308"/>
                    </a:cubicBezTo>
                    <a:cubicBezTo>
                      <a:pt x="41706" y="81367"/>
                      <a:pt x="65657" y="91630"/>
                      <a:pt x="87654" y="102870"/>
                    </a:cubicBezTo>
                    <a:cubicBezTo>
                      <a:pt x="90098" y="103847"/>
                      <a:pt x="88631" y="107268"/>
                      <a:pt x="86187" y="106779"/>
                    </a:cubicBezTo>
                    <a:cubicBezTo>
                      <a:pt x="72500" y="102381"/>
                      <a:pt x="59791" y="97006"/>
                      <a:pt x="47083" y="90164"/>
                    </a:cubicBezTo>
                    <a:cubicBezTo>
                      <a:pt x="35840" y="83811"/>
                      <a:pt x="26064" y="75503"/>
                      <a:pt x="17754" y="65729"/>
                    </a:cubicBezTo>
                    <a:cubicBezTo>
                      <a:pt x="3579" y="47077"/>
                      <a:pt x="-2776" y="23620"/>
                      <a:pt x="1135" y="733"/>
                    </a:cubicBezTo>
                    <a:lnTo>
                      <a:pt x="1135" y="733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5">
                <a:extLst>
                  <a:ext uri="{FF2B5EF4-FFF2-40B4-BE49-F238E27FC236}">
                    <a16:creationId xmlns:a16="http://schemas.microsoft.com/office/drawing/2014/main" id="{A0530547-2BF9-54CF-D2B9-A47763E403E4}"/>
                  </a:ext>
                </a:extLst>
              </p:cNvPr>
              <p:cNvSpPr/>
              <p:nvPr/>
            </p:nvSpPr>
            <p:spPr>
              <a:xfrm>
                <a:off x="7164307" y="4117578"/>
                <a:ext cx="89023" cy="87387"/>
              </a:xfrm>
              <a:custGeom>
                <a:avLst/>
                <a:gdLst/>
                <a:ahLst/>
                <a:cxnLst/>
                <a:rect l="l" t="t" r="r" b="b"/>
                <a:pathLst>
                  <a:path w="89023" h="87387" extrusionOk="0">
                    <a:moveTo>
                      <a:pt x="4949" y="61403"/>
                    </a:moveTo>
                    <a:cubicBezTo>
                      <a:pt x="9837" y="55539"/>
                      <a:pt x="15214" y="49186"/>
                      <a:pt x="20102" y="43321"/>
                    </a:cubicBezTo>
                    <a:cubicBezTo>
                      <a:pt x="32322" y="28661"/>
                      <a:pt x="44543" y="14000"/>
                      <a:pt x="57252" y="316"/>
                    </a:cubicBezTo>
                    <a:cubicBezTo>
                      <a:pt x="58718" y="-661"/>
                      <a:pt x="61162" y="805"/>
                      <a:pt x="59695" y="2271"/>
                    </a:cubicBezTo>
                    <a:cubicBezTo>
                      <a:pt x="51386" y="13511"/>
                      <a:pt x="42098" y="24751"/>
                      <a:pt x="33300" y="35502"/>
                    </a:cubicBezTo>
                    <a:cubicBezTo>
                      <a:pt x="28412" y="40878"/>
                      <a:pt x="24013" y="46742"/>
                      <a:pt x="19613" y="52118"/>
                    </a:cubicBezTo>
                    <a:cubicBezTo>
                      <a:pt x="14725" y="57005"/>
                      <a:pt x="10326" y="62869"/>
                      <a:pt x="6416" y="68733"/>
                    </a:cubicBezTo>
                    <a:cubicBezTo>
                      <a:pt x="3483" y="74598"/>
                      <a:pt x="7393" y="79973"/>
                      <a:pt x="14237" y="80951"/>
                    </a:cubicBezTo>
                    <a:cubicBezTo>
                      <a:pt x="19613" y="80951"/>
                      <a:pt x="25479" y="78996"/>
                      <a:pt x="29389" y="75087"/>
                    </a:cubicBezTo>
                    <a:cubicBezTo>
                      <a:pt x="39166" y="66290"/>
                      <a:pt x="47964" y="57005"/>
                      <a:pt x="55785" y="46742"/>
                    </a:cubicBezTo>
                    <a:cubicBezTo>
                      <a:pt x="61162" y="41367"/>
                      <a:pt x="66050" y="35502"/>
                      <a:pt x="71427" y="29638"/>
                    </a:cubicBezTo>
                    <a:cubicBezTo>
                      <a:pt x="76315" y="24262"/>
                      <a:pt x="82669" y="17909"/>
                      <a:pt x="88046" y="12045"/>
                    </a:cubicBezTo>
                    <a:cubicBezTo>
                      <a:pt x="88046" y="11556"/>
                      <a:pt x="89024" y="12045"/>
                      <a:pt x="89024" y="12534"/>
                    </a:cubicBezTo>
                    <a:cubicBezTo>
                      <a:pt x="84136" y="18887"/>
                      <a:pt x="79737" y="25729"/>
                      <a:pt x="74849" y="32570"/>
                    </a:cubicBezTo>
                    <a:cubicBezTo>
                      <a:pt x="69960" y="39412"/>
                      <a:pt x="65072" y="45765"/>
                      <a:pt x="60184" y="52118"/>
                    </a:cubicBezTo>
                    <a:cubicBezTo>
                      <a:pt x="55296" y="58960"/>
                      <a:pt x="50408" y="64335"/>
                      <a:pt x="45520" y="70200"/>
                    </a:cubicBezTo>
                    <a:cubicBezTo>
                      <a:pt x="41610" y="75575"/>
                      <a:pt x="36233" y="79973"/>
                      <a:pt x="30856" y="83395"/>
                    </a:cubicBezTo>
                    <a:cubicBezTo>
                      <a:pt x="21569" y="88770"/>
                      <a:pt x="5438" y="90236"/>
                      <a:pt x="550" y="78019"/>
                    </a:cubicBezTo>
                    <a:cubicBezTo>
                      <a:pt x="-917" y="72073"/>
                      <a:pt x="550" y="65801"/>
                      <a:pt x="4949" y="61403"/>
                    </a:cubicBezTo>
                    <a:lnTo>
                      <a:pt x="4949" y="61403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5">
                <a:extLst>
                  <a:ext uri="{FF2B5EF4-FFF2-40B4-BE49-F238E27FC236}">
                    <a16:creationId xmlns:a16="http://schemas.microsoft.com/office/drawing/2014/main" id="{A1E6BD92-B9FB-7580-EC3F-CACADCCF8919}"/>
                  </a:ext>
                </a:extLst>
              </p:cNvPr>
              <p:cNvSpPr/>
              <p:nvPr/>
            </p:nvSpPr>
            <p:spPr>
              <a:xfrm>
                <a:off x="6568146" y="4217262"/>
                <a:ext cx="941319" cy="300379"/>
              </a:xfrm>
              <a:custGeom>
                <a:avLst/>
                <a:gdLst/>
                <a:ahLst/>
                <a:cxnLst/>
                <a:rect l="l" t="t" r="r" b="b"/>
                <a:pathLst>
                  <a:path w="941319" h="300379" extrusionOk="0">
                    <a:moveTo>
                      <a:pt x="367" y="293949"/>
                    </a:moveTo>
                    <a:cubicBezTo>
                      <a:pt x="37516" y="294438"/>
                      <a:pt x="74665" y="296393"/>
                      <a:pt x="111814" y="297370"/>
                    </a:cubicBezTo>
                    <a:cubicBezTo>
                      <a:pt x="148964" y="298347"/>
                      <a:pt x="185624" y="298347"/>
                      <a:pt x="222285" y="297859"/>
                    </a:cubicBezTo>
                    <a:cubicBezTo>
                      <a:pt x="296095" y="297370"/>
                      <a:pt x="369904" y="294438"/>
                      <a:pt x="444203" y="289551"/>
                    </a:cubicBezTo>
                    <a:cubicBezTo>
                      <a:pt x="518502" y="284175"/>
                      <a:pt x="599155" y="276845"/>
                      <a:pt x="672965" y="266582"/>
                    </a:cubicBezTo>
                    <a:cubicBezTo>
                      <a:pt x="708648" y="261695"/>
                      <a:pt x="744331" y="257786"/>
                      <a:pt x="779525" y="249967"/>
                    </a:cubicBezTo>
                    <a:cubicBezTo>
                      <a:pt x="810808" y="244102"/>
                      <a:pt x="840137" y="228953"/>
                      <a:pt x="863599" y="207450"/>
                    </a:cubicBezTo>
                    <a:cubicBezTo>
                      <a:pt x="911502" y="160536"/>
                      <a:pt x="930077" y="92119"/>
                      <a:pt x="937898" y="27122"/>
                    </a:cubicBezTo>
                    <a:cubicBezTo>
                      <a:pt x="938876" y="17837"/>
                      <a:pt x="939853" y="9530"/>
                      <a:pt x="940342" y="733"/>
                    </a:cubicBezTo>
                    <a:cubicBezTo>
                      <a:pt x="940342" y="-244"/>
                      <a:pt x="941320" y="-244"/>
                      <a:pt x="941320" y="733"/>
                    </a:cubicBezTo>
                    <a:cubicBezTo>
                      <a:pt x="936920" y="67684"/>
                      <a:pt x="926656" y="137567"/>
                      <a:pt x="884129" y="191324"/>
                    </a:cubicBezTo>
                    <a:cubicBezTo>
                      <a:pt x="866532" y="214781"/>
                      <a:pt x="843070" y="233351"/>
                      <a:pt x="815696" y="244591"/>
                    </a:cubicBezTo>
                    <a:cubicBezTo>
                      <a:pt x="782457" y="257786"/>
                      <a:pt x="745797" y="261207"/>
                      <a:pt x="710603" y="265605"/>
                    </a:cubicBezTo>
                    <a:cubicBezTo>
                      <a:pt x="636304" y="275868"/>
                      <a:pt x="555651" y="283687"/>
                      <a:pt x="480864" y="289551"/>
                    </a:cubicBezTo>
                    <a:cubicBezTo>
                      <a:pt x="406076" y="295415"/>
                      <a:pt x="329822" y="298836"/>
                      <a:pt x="254546" y="299814"/>
                    </a:cubicBezTo>
                    <a:cubicBezTo>
                      <a:pt x="179270" y="301280"/>
                      <a:pt x="103505" y="299814"/>
                      <a:pt x="28229" y="296393"/>
                    </a:cubicBezTo>
                    <a:cubicBezTo>
                      <a:pt x="18941" y="295904"/>
                      <a:pt x="9654" y="295415"/>
                      <a:pt x="367" y="294438"/>
                    </a:cubicBezTo>
                    <a:cubicBezTo>
                      <a:pt x="-122" y="294438"/>
                      <a:pt x="-122" y="293949"/>
                      <a:pt x="367" y="293949"/>
                    </a:cubicBezTo>
                    <a:lnTo>
                      <a:pt x="367" y="2939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25">
                <a:extLst>
                  <a:ext uri="{FF2B5EF4-FFF2-40B4-BE49-F238E27FC236}">
                    <a16:creationId xmlns:a16="http://schemas.microsoft.com/office/drawing/2014/main" id="{F81F2A31-D6EC-9D9E-2D37-4A108B622F08}"/>
                  </a:ext>
                </a:extLst>
              </p:cNvPr>
              <p:cNvSpPr/>
              <p:nvPr/>
            </p:nvSpPr>
            <p:spPr>
              <a:xfrm>
                <a:off x="6801406" y="4198936"/>
                <a:ext cx="364794" cy="30346"/>
              </a:xfrm>
              <a:custGeom>
                <a:avLst/>
                <a:gdLst/>
                <a:ahLst/>
                <a:cxnLst/>
                <a:rect l="l" t="t" r="r" b="b"/>
                <a:pathLst>
                  <a:path w="364794" h="30346" extrusionOk="0">
                    <a:moveTo>
                      <a:pt x="1245" y="26878"/>
                    </a:moveTo>
                    <a:cubicBezTo>
                      <a:pt x="24707" y="23457"/>
                      <a:pt x="47681" y="20036"/>
                      <a:pt x="71633" y="17593"/>
                    </a:cubicBezTo>
                    <a:cubicBezTo>
                      <a:pt x="95096" y="15149"/>
                      <a:pt x="119047" y="13195"/>
                      <a:pt x="142510" y="11239"/>
                    </a:cubicBezTo>
                    <a:cubicBezTo>
                      <a:pt x="189924" y="7330"/>
                      <a:pt x="236850" y="3421"/>
                      <a:pt x="283775" y="1466"/>
                    </a:cubicBezTo>
                    <a:cubicBezTo>
                      <a:pt x="310659" y="0"/>
                      <a:pt x="337544" y="0"/>
                      <a:pt x="364428" y="0"/>
                    </a:cubicBezTo>
                    <a:cubicBezTo>
                      <a:pt x="364917" y="0"/>
                      <a:pt x="364917" y="1466"/>
                      <a:pt x="364428" y="1466"/>
                    </a:cubicBezTo>
                    <a:cubicBezTo>
                      <a:pt x="317014" y="5864"/>
                      <a:pt x="270088" y="8796"/>
                      <a:pt x="222674" y="11728"/>
                    </a:cubicBezTo>
                    <a:cubicBezTo>
                      <a:pt x="175749" y="15149"/>
                      <a:pt x="128823" y="19059"/>
                      <a:pt x="81409" y="23946"/>
                    </a:cubicBezTo>
                    <a:cubicBezTo>
                      <a:pt x="55013" y="26389"/>
                      <a:pt x="28129" y="28344"/>
                      <a:pt x="1733" y="30299"/>
                    </a:cubicBezTo>
                    <a:cubicBezTo>
                      <a:pt x="-222" y="30787"/>
                      <a:pt x="-711" y="27367"/>
                      <a:pt x="1245" y="26878"/>
                    </a:cubicBezTo>
                    <a:lnTo>
                      <a:pt x="1245" y="26878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25">
                <a:extLst>
                  <a:ext uri="{FF2B5EF4-FFF2-40B4-BE49-F238E27FC236}">
                    <a16:creationId xmlns:a16="http://schemas.microsoft.com/office/drawing/2014/main" id="{59E61E89-891D-A9E6-8678-98E0389642D4}"/>
                  </a:ext>
                </a:extLst>
              </p:cNvPr>
              <p:cNvSpPr/>
              <p:nvPr/>
            </p:nvSpPr>
            <p:spPr>
              <a:xfrm>
                <a:off x="7112046" y="4167173"/>
                <a:ext cx="105804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105804" h="65075" extrusionOk="0">
                    <a:moveTo>
                      <a:pt x="1486" y="80"/>
                    </a:moveTo>
                    <a:cubicBezTo>
                      <a:pt x="20550" y="8387"/>
                      <a:pt x="38635" y="17673"/>
                      <a:pt x="55744" y="28913"/>
                    </a:cubicBezTo>
                    <a:cubicBezTo>
                      <a:pt x="73341" y="39664"/>
                      <a:pt x="89960" y="51393"/>
                      <a:pt x="105602" y="64099"/>
                    </a:cubicBezTo>
                    <a:cubicBezTo>
                      <a:pt x="106091" y="64587"/>
                      <a:pt x="105602" y="65076"/>
                      <a:pt x="105113" y="65076"/>
                    </a:cubicBezTo>
                    <a:cubicBezTo>
                      <a:pt x="87027" y="56279"/>
                      <a:pt x="69430" y="45528"/>
                      <a:pt x="51833" y="35755"/>
                    </a:cubicBezTo>
                    <a:cubicBezTo>
                      <a:pt x="33747" y="25492"/>
                      <a:pt x="17128" y="14741"/>
                      <a:pt x="509" y="2523"/>
                    </a:cubicBezTo>
                    <a:cubicBezTo>
                      <a:pt x="-469" y="1464"/>
                      <a:pt x="20" y="-409"/>
                      <a:pt x="1486" y="80"/>
                    </a:cubicBezTo>
                    <a:lnTo>
                      <a:pt x="1486" y="8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25">
                <a:extLst>
                  <a:ext uri="{FF2B5EF4-FFF2-40B4-BE49-F238E27FC236}">
                    <a16:creationId xmlns:a16="http://schemas.microsoft.com/office/drawing/2014/main" id="{3A0AD622-3FCF-E68E-7134-3E15FB9A4B20}"/>
                  </a:ext>
                </a:extLst>
              </p:cNvPr>
              <p:cNvSpPr/>
              <p:nvPr/>
            </p:nvSpPr>
            <p:spPr>
              <a:xfrm>
                <a:off x="6880293" y="3731469"/>
                <a:ext cx="428424" cy="445011"/>
              </a:xfrm>
              <a:custGeom>
                <a:avLst/>
                <a:gdLst/>
                <a:ahLst/>
                <a:cxnLst/>
                <a:rect l="l" t="t" r="r" b="b"/>
                <a:pathLst>
                  <a:path w="428424" h="445011" extrusionOk="0">
                    <a:moveTo>
                      <a:pt x="424363" y="58431"/>
                    </a:moveTo>
                    <a:cubicBezTo>
                      <a:pt x="396501" y="183048"/>
                      <a:pt x="337355" y="332099"/>
                      <a:pt x="312426" y="356534"/>
                    </a:cubicBezTo>
                    <a:cubicBezTo>
                      <a:pt x="280653" y="386833"/>
                      <a:pt x="69489" y="443522"/>
                      <a:pt x="58735" y="444988"/>
                    </a:cubicBezTo>
                    <a:cubicBezTo>
                      <a:pt x="32828" y="447431"/>
                      <a:pt x="-19963" y="259773"/>
                      <a:pt x="7899" y="255863"/>
                    </a:cubicBezTo>
                    <a:cubicBezTo>
                      <a:pt x="50425" y="249510"/>
                      <a:pt x="203911" y="240714"/>
                      <a:pt x="213198" y="231428"/>
                    </a:cubicBezTo>
                    <a:cubicBezTo>
                      <a:pt x="222485" y="221655"/>
                      <a:pt x="287497" y="139554"/>
                      <a:pt x="353486" y="47191"/>
                    </a:cubicBezTo>
                    <a:cubicBezTo>
                      <a:pt x="399433" y="-16746"/>
                      <a:pt x="441960" y="-18294"/>
                      <a:pt x="424363" y="58431"/>
                    </a:cubicBezTo>
                    <a:lnTo>
                      <a:pt x="424363" y="58431"/>
                    </a:ln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25">
                <a:extLst>
                  <a:ext uri="{FF2B5EF4-FFF2-40B4-BE49-F238E27FC236}">
                    <a16:creationId xmlns:a16="http://schemas.microsoft.com/office/drawing/2014/main" id="{C7215830-7FD7-C99F-7AEB-1E999E760DEB}"/>
                  </a:ext>
                </a:extLst>
              </p:cNvPr>
              <p:cNvSpPr/>
              <p:nvPr/>
            </p:nvSpPr>
            <p:spPr>
              <a:xfrm>
                <a:off x="6618901" y="3984771"/>
                <a:ext cx="341145" cy="224267"/>
              </a:xfrm>
              <a:custGeom>
                <a:avLst/>
                <a:gdLst/>
                <a:ahLst/>
                <a:cxnLst/>
                <a:rect l="l" t="t" r="r" b="b"/>
                <a:pathLst>
                  <a:path w="341145" h="224267" extrusionOk="0">
                    <a:moveTo>
                      <a:pt x="341146" y="181504"/>
                    </a:moveTo>
                    <a:cubicBezTo>
                      <a:pt x="317194" y="193722"/>
                      <a:pt x="292265" y="204473"/>
                      <a:pt x="266847" y="213270"/>
                    </a:cubicBezTo>
                    <a:cubicBezTo>
                      <a:pt x="246317" y="219134"/>
                      <a:pt x="187660" y="234772"/>
                      <a:pt x="178862" y="213270"/>
                    </a:cubicBezTo>
                    <a:cubicBezTo>
                      <a:pt x="172507" y="198609"/>
                      <a:pt x="206235" y="185414"/>
                      <a:pt x="230186" y="175151"/>
                    </a:cubicBezTo>
                    <a:cubicBezTo>
                      <a:pt x="242407" y="170265"/>
                      <a:pt x="257560" y="157070"/>
                      <a:pt x="254138" y="149251"/>
                    </a:cubicBezTo>
                    <a:cubicBezTo>
                      <a:pt x="247784" y="135079"/>
                      <a:pt x="215522" y="149251"/>
                      <a:pt x="194504" y="161468"/>
                    </a:cubicBezTo>
                    <a:cubicBezTo>
                      <a:pt x="153932" y="184925"/>
                      <a:pt x="99675" y="227930"/>
                      <a:pt x="74746" y="206917"/>
                    </a:cubicBezTo>
                    <a:cubicBezTo>
                      <a:pt x="65459" y="199586"/>
                      <a:pt x="76212" y="184925"/>
                      <a:pt x="92343" y="171242"/>
                    </a:cubicBezTo>
                    <a:cubicBezTo>
                      <a:pt x="66436" y="187369"/>
                      <a:pt x="39063" y="201052"/>
                      <a:pt x="28309" y="192745"/>
                    </a:cubicBezTo>
                    <a:cubicBezTo>
                      <a:pt x="21955" y="187857"/>
                      <a:pt x="21466" y="181504"/>
                      <a:pt x="24887" y="174174"/>
                    </a:cubicBezTo>
                    <a:cubicBezTo>
                      <a:pt x="18533" y="177106"/>
                      <a:pt x="10712" y="176129"/>
                      <a:pt x="4846" y="171242"/>
                    </a:cubicBezTo>
                    <a:cubicBezTo>
                      <a:pt x="-3463" y="162445"/>
                      <a:pt x="936" y="149251"/>
                      <a:pt x="9735" y="136056"/>
                    </a:cubicBezTo>
                    <a:cubicBezTo>
                      <a:pt x="6802" y="135567"/>
                      <a:pt x="3869" y="133613"/>
                      <a:pt x="2403" y="131169"/>
                    </a:cubicBezTo>
                    <a:cubicBezTo>
                      <a:pt x="-15683" y="103802"/>
                      <a:pt x="73279" y="25611"/>
                      <a:pt x="104074" y="18281"/>
                    </a:cubicBezTo>
                    <a:cubicBezTo>
                      <a:pt x="194992" y="-3222"/>
                      <a:pt x="290310" y="199"/>
                      <a:pt x="290310" y="199"/>
                    </a:cubicBezTo>
                    <a:cubicBezTo>
                      <a:pt x="326481" y="28462"/>
                      <a:pt x="341146" y="181016"/>
                      <a:pt x="341146" y="181504"/>
                    </a:cubicBezTo>
                    <a:lnTo>
                      <a:pt x="341146" y="181504"/>
                    </a:ln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25">
                <a:extLst>
                  <a:ext uri="{FF2B5EF4-FFF2-40B4-BE49-F238E27FC236}">
                    <a16:creationId xmlns:a16="http://schemas.microsoft.com/office/drawing/2014/main" id="{624A7972-4AC5-90B3-FB32-F87A5F163DC2}"/>
                  </a:ext>
                </a:extLst>
              </p:cNvPr>
              <p:cNvSpPr/>
              <p:nvPr/>
            </p:nvSpPr>
            <p:spPr>
              <a:xfrm>
                <a:off x="6708598" y="4082627"/>
                <a:ext cx="118004" cy="75461"/>
              </a:xfrm>
              <a:custGeom>
                <a:avLst/>
                <a:gdLst/>
                <a:ahLst/>
                <a:cxnLst/>
                <a:rect l="l" t="t" r="r" b="b"/>
                <a:pathLst>
                  <a:path w="118004" h="75461" extrusionOk="0">
                    <a:moveTo>
                      <a:pt x="118005" y="0"/>
                    </a:moveTo>
                    <a:cubicBezTo>
                      <a:pt x="96497" y="3421"/>
                      <a:pt x="75479" y="11729"/>
                      <a:pt x="57393" y="23457"/>
                    </a:cubicBezTo>
                    <a:cubicBezTo>
                      <a:pt x="34419" y="39095"/>
                      <a:pt x="19266" y="56688"/>
                      <a:pt x="202" y="74770"/>
                    </a:cubicBezTo>
                    <a:cubicBezTo>
                      <a:pt x="-286" y="75259"/>
                      <a:pt x="202" y="75747"/>
                      <a:pt x="691" y="75259"/>
                    </a:cubicBezTo>
                    <a:cubicBezTo>
                      <a:pt x="9979" y="66951"/>
                      <a:pt x="48106" y="34697"/>
                      <a:pt x="57882" y="27367"/>
                    </a:cubicBezTo>
                    <a:cubicBezTo>
                      <a:pt x="75479" y="14172"/>
                      <a:pt x="96009" y="4887"/>
                      <a:pt x="118005" y="489"/>
                    </a:cubicBezTo>
                    <a:lnTo>
                      <a:pt x="118005" y="0"/>
                    </a:lnTo>
                    <a:lnTo>
                      <a:pt x="11800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25">
                <a:extLst>
                  <a:ext uri="{FF2B5EF4-FFF2-40B4-BE49-F238E27FC236}">
                    <a16:creationId xmlns:a16="http://schemas.microsoft.com/office/drawing/2014/main" id="{BDE961DB-8216-BF4A-FF98-3DA87E62F237}"/>
                  </a:ext>
                </a:extLst>
              </p:cNvPr>
              <p:cNvSpPr/>
              <p:nvPr/>
            </p:nvSpPr>
            <p:spPr>
              <a:xfrm>
                <a:off x="6644564" y="4044590"/>
                <a:ext cx="165297" cy="113021"/>
              </a:xfrm>
              <a:custGeom>
                <a:avLst/>
                <a:gdLst/>
                <a:ahLst/>
                <a:cxnLst/>
                <a:rect l="l" t="t" r="r" b="b"/>
                <a:pathLst>
                  <a:path w="165297" h="113021" extrusionOk="0">
                    <a:moveTo>
                      <a:pt x="164930" y="0"/>
                    </a:moveTo>
                    <a:cubicBezTo>
                      <a:pt x="140490" y="5376"/>
                      <a:pt x="117028" y="13684"/>
                      <a:pt x="94542" y="24435"/>
                    </a:cubicBezTo>
                    <a:cubicBezTo>
                      <a:pt x="70102" y="36652"/>
                      <a:pt x="51527" y="56689"/>
                      <a:pt x="32953" y="76236"/>
                    </a:cubicBezTo>
                    <a:cubicBezTo>
                      <a:pt x="21710" y="87965"/>
                      <a:pt x="10956" y="99694"/>
                      <a:pt x="202" y="111911"/>
                    </a:cubicBezTo>
                    <a:cubicBezTo>
                      <a:pt x="-286" y="112400"/>
                      <a:pt x="202" y="113377"/>
                      <a:pt x="691" y="112888"/>
                    </a:cubicBezTo>
                    <a:cubicBezTo>
                      <a:pt x="19755" y="92852"/>
                      <a:pt x="39307" y="73304"/>
                      <a:pt x="59348" y="54245"/>
                    </a:cubicBezTo>
                    <a:cubicBezTo>
                      <a:pt x="77923" y="36652"/>
                      <a:pt x="99430" y="22969"/>
                      <a:pt x="123382" y="13684"/>
                    </a:cubicBezTo>
                    <a:cubicBezTo>
                      <a:pt x="137069" y="8308"/>
                      <a:pt x="151244" y="4398"/>
                      <a:pt x="164930" y="0"/>
                    </a:cubicBezTo>
                    <a:cubicBezTo>
                      <a:pt x="165419" y="0"/>
                      <a:pt x="165419" y="0"/>
                      <a:pt x="164930" y="0"/>
                    </a:cubicBezTo>
                    <a:lnTo>
                      <a:pt x="16493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25">
                <a:extLst>
                  <a:ext uri="{FF2B5EF4-FFF2-40B4-BE49-F238E27FC236}">
                    <a16:creationId xmlns:a16="http://schemas.microsoft.com/office/drawing/2014/main" id="{2F3F6357-ABCD-31E0-7B71-7039FF4D82E6}"/>
                  </a:ext>
                </a:extLst>
              </p:cNvPr>
              <p:cNvSpPr/>
              <p:nvPr/>
            </p:nvSpPr>
            <p:spPr>
              <a:xfrm>
                <a:off x="6628014" y="4010789"/>
                <a:ext cx="156062" cy="109669"/>
              </a:xfrm>
              <a:custGeom>
                <a:avLst/>
                <a:gdLst/>
                <a:ahLst/>
                <a:cxnLst/>
                <a:rect l="l" t="t" r="r" b="b"/>
                <a:pathLst>
                  <a:path w="156062" h="109669" extrusionOk="0">
                    <a:moveTo>
                      <a:pt x="156062" y="0"/>
                    </a:moveTo>
                    <a:cubicBezTo>
                      <a:pt x="132600" y="4887"/>
                      <a:pt x="112559" y="8797"/>
                      <a:pt x="92029" y="21503"/>
                    </a:cubicBezTo>
                    <a:cubicBezTo>
                      <a:pt x="65144" y="38118"/>
                      <a:pt x="38749" y="65485"/>
                      <a:pt x="29462" y="75259"/>
                    </a:cubicBezTo>
                    <a:cubicBezTo>
                      <a:pt x="19685" y="86499"/>
                      <a:pt x="9909" y="97739"/>
                      <a:pt x="133" y="108979"/>
                    </a:cubicBezTo>
                    <a:cubicBezTo>
                      <a:pt x="-356" y="109467"/>
                      <a:pt x="622" y="109956"/>
                      <a:pt x="1111" y="109467"/>
                    </a:cubicBezTo>
                    <a:cubicBezTo>
                      <a:pt x="23107" y="84544"/>
                      <a:pt x="46570" y="61087"/>
                      <a:pt x="71499" y="39584"/>
                    </a:cubicBezTo>
                    <a:cubicBezTo>
                      <a:pt x="83230" y="28833"/>
                      <a:pt x="96428" y="20037"/>
                      <a:pt x="111092" y="13683"/>
                    </a:cubicBezTo>
                    <a:cubicBezTo>
                      <a:pt x="125756" y="7819"/>
                      <a:pt x="140421" y="3421"/>
                      <a:pt x="156062" y="0"/>
                    </a:cubicBezTo>
                    <a:lnTo>
                      <a:pt x="156062" y="0"/>
                    </a:lnTo>
                    <a:lnTo>
                      <a:pt x="15606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25">
                <a:extLst>
                  <a:ext uri="{FF2B5EF4-FFF2-40B4-BE49-F238E27FC236}">
                    <a16:creationId xmlns:a16="http://schemas.microsoft.com/office/drawing/2014/main" id="{49997987-D69F-546E-B797-22E25E8F4892}"/>
                  </a:ext>
                </a:extLst>
              </p:cNvPr>
              <p:cNvSpPr/>
              <p:nvPr/>
            </p:nvSpPr>
            <p:spPr>
              <a:xfrm>
                <a:off x="6923875" y="3728355"/>
                <a:ext cx="385256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385256" h="454454" extrusionOk="0">
                    <a:moveTo>
                      <a:pt x="0" y="248715"/>
                    </a:moveTo>
                    <a:lnTo>
                      <a:pt x="65500" y="454455"/>
                    </a:lnTo>
                    <a:cubicBezTo>
                      <a:pt x="65500" y="454455"/>
                      <a:pt x="241471" y="403631"/>
                      <a:pt x="273243" y="368933"/>
                    </a:cubicBezTo>
                    <a:cubicBezTo>
                      <a:pt x="305504" y="333748"/>
                      <a:pt x="364161" y="154885"/>
                      <a:pt x="381269" y="68387"/>
                    </a:cubicBezTo>
                    <a:cubicBezTo>
                      <a:pt x="398866" y="-18112"/>
                      <a:pt x="354874" y="-16157"/>
                      <a:pt x="314792" y="38576"/>
                    </a:cubicBezTo>
                    <a:cubicBezTo>
                      <a:pt x="274709" y="93310"/>
                      <a:pt x="174993" y="226235"/>
                      <a:pt x="168638" y="229167"/>
                    </a:cubicBezTo>
                    <a:cubicBezTo>
                      <a:pt x="162773" y="232099"/>
                      <a:pt x="0" y="248715"/>
                      <a:pt x="0" y="248715"/>
                    </a:cubicBezTo>
                    <a:lnTo>
                      <a:pt x="0" y="248715"/>
                    </a:ln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25">
                <a:extLst>
                  <a:ext uri="{FF2B5EF4-FFF2-40B4-BE49-F238E27FC236}">
                    <a16:creationId xmlns:a16="http://schemas.microsoft.com/office/drawing/2014/main" id="{0EA6A0D5-29A1-E2B4-65D0-1B5ED1C37A97}"/>
                  </a:ext>
                </a:extLst>
              </p:cNvPr>
              <p:cNvSpPr/>
              <p:nvPr/>
            </p:nvSpPr>
            <p:spPr>
              <a:xfrm>
                <a:off x="6970801" y="3975890"/>
                <a:ext cx="61100" cy="187738"/>
              </a:xfrm>
              <a:custGeom>
                <a:avLst/>
                <a:gdLst/>
                <a:ahLst/>
                <a:cxnLst/>
                <a:rect l="l" t="t" r="r" b="b"/>
                <a:pathLst>
                  <a:path w="61100" h="187738" extrusionOk="0">
                    <a:moveTo>
                      <a:pt x="35194" y="115534"/>
                    </a:moveTo>
                    <a:cubicBezTo>
                      <a:pt x="27373" y="91099"/>
                      <a:pt x="19063" y="66665"/>
                      <a:pt x="12220" y="42230"/>
                    </a:cubicBezTo>
                    <a:cubicBezTo>
                      <a:pt x="8310" y="28547"/>
                      <a:pt x="4399" y="14375"/>
                      <a:pt x="0" y="691"/>
                    </a:cubicBezTo>
                    <a:cubicBezTo>
                      <a:pt x="0" y="203"/>
                      <a:pt x="978" y="-286"/>
                      <a:pt x="978" y="203"/>
                    </a:cubicBezTo>
                    <a:cubicBezTo>
                      <a:pt x="9776" y="24148"/>
                      <a:pt x="18575" y="48094"/>
                      <a:pt x="26395" y="72529"/>
                    </a:cubicBezTo>
                    <a:cubicBezTo>
                      <a:pt x="34216" y="96964"/>
                      <a:pt x="42526" y="121398"/>
                      <a:pt x="49858" y="145833"/>
                    </a:cubicBezTo>
                    <a:cubicBezTo>
                      <a:pt x="54258" y="159517"/>
                      <a:pt x="57679" y="173200"/>
                      <a:pt x="61101" y="187372"/>
                    </a:cubicBezTo>
                    <a:cubicBezTo>
                      <a:pt x="61101" y="187861"/>
                      <a:pt x="60612" y="187861"/>
                      <a:pt x="60612" y="187372"/>
                    </a:cubicBezTo>
                    <a:cubicBezTo>
                      <a:pt x="51325" y="163915"/>
                      <a:pt x="43504" y="139480"/>
                      <a:pt x="35194" y="115534"/>
                    </a:cubicBezTo>
                    <a:lnTo>
                      <a:pt x="35194" y="11553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25">
                <a:extLst>
                  <a:ext uri="{FF2B5EF4-FFF2-40B4-BE49-F238E27FC236}">
                    <a16:creationId xmlns:a16="http://schemas.microsoft.com/office/drawing/2014/main" id="{A76583EA-9E70-1CBB-C2C1-68E30C2BA9F2}"/>
                  </a:ext>
                </a:extLst>
              </p:cNvPr>
              <p:cNvSpPr/>
              <p:nvPr/>
            </p:nvSpPr>
            <p:spPr>
              <a:xfrm>
                <a:off x="7077849" y="3728632"/>
                <a:ext cx="231334" cy="425425"/>
              </a:xfrm>
              <a:custGeom>
                <a:avLst/>
                <a:gdLst/>
                <a:ahLst/>
                <a:cxnLst/>
                <a:rect l="l" t="t" r="r" b="b"/>
                <a:pathLst>
                  <a:path w="231334" h="425425" extrusionOk="0">
                    <a:moveTo>
                      <a:pt x="0" y="425426"/>
                    </a:moveTo>
                    <a:lnTo>
                      <a:pt x="7821" y="422983"/>
                    </a:lnTo>
                    <a:cubicBezTo>
                      <a:pt x="22485" y="417607"/>
                      <a:pt x="37638" y="411743"/>
                      <a:pt x="51814" y="406367"/>
                    </a:cubicBezTo>
                    <a:lnTo>
                      <a:pt x="56702" y="403923"/>
                    </a:lnTo>
                    <a:cubicBezTo>
                      <a:pt x="59634" y="402946"/>
                      <a:pt x="62567" y="401480"/>
                      <a:pt x="65500" y="400503"/>
                    </a:cubicBezTo>
                    <a:lnTo>
                      <a:pt x="69411" y="398548"/>
                    </a:lnTo>
                    <a:lnTo>
                      <a:pt x="70877" y="398059"/>
                    </a:lnTo>
                    <a:lnTo>
                      <a:pt x="75276" y="396104"/>
                    </a:lnTo>
                    <a:cubicBezTo>
                      <a:pt x="80653" y="393172"/>
                      <a:pt x="86030" y="390729"/>
                      <a:pt x="90918" y="388285"/>
                    </a:cubicBezTo>
                    <a:cubicBezTo>
                      <a:pt x="91896" y="387308"/>
                      <a:pt x="92873" y="386819"/>
                      <a:pt x="94340" y="386330"/>
                    </a:cubicBezTo>
                    <a:cubicBezTo>
                      <a:pt x="102161" y="382421"/>
                      <a:pt x="109004" y="377534"/>
                      <a:pt x="115847" y="372158"/>
                    </a:cubicBezTo>
                    <a:lnTo>
                      <a:pt x="117803" y="370204"/>
                    </a:lnTo>
                    <a:cubicBezTo>
                      <a:pt x="118291" y="369715"/>
                      <a:pt x="118780" y="369226"/>
                      <a:pt x="119269" y="368737"/>
                    </a:cubicBezTo>
                    <a:cubicBezTo>
                      <a:pt x="151530" y="334040"/>
                      <a:pt x="210187" y="154690"/>
                      <a:pt x="227295" y="68191"/>
                    </a:cubicBezTo>
                    <a:cubicBezTo>
                      <a:pt x="227295" y="67214"/>
                      <a:pt x="227784" y="66236"/>
                      <a:pt x="227784" y="65259"/>
                    </a:cubicBezTo>
                    <a:cubicBezTo>
                      <a:pt x="228273" y="64281"/>
                      <a:pt x="227784" y="64770"/>
                      <a:pt x="227784" y="64770"/>
                    </a:cubicBezTo>
                    <a:cubicBezTo>
                      <a:pt x="229251" y="57928"/>
                      <a:pt x="230228" y="50109"/>
                      <a:pt x="231206" y="41313"/>
                    </a:cubicBezTo>
                    <a:lnTo>
                      <a:pt x="231206" y="41313"/>
                    </a:lnTo>
                    <a:cubicBezTo>
                      <a:pt x="233161" y="-2181"/>
                      <a:pt x="212631" y="-9023"/>
                      <a:pt x="187702" y="10036"/>
                    </a:cubicBezTo>
                    <a:cubicBezTo>
                      <a:pt x="125135" y="144916"/>
                      <a:pt x="29328" y="368249"/>
                      <a:pt x="0" y="425426"/>
                    </a:cubicBezTo>
                    <a:lnTo>
                      <a:pt x="0" y="42542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25">
                <a:extLst>
                  <a:ext uri="{FF2B5EF4-FFF2-40B4-BE49-F238E27FC236}">
                    <a16:creationId xmlns:a16="http://schemas.microsoft.com/office/drawing/2014/main" id="{7D99D7B4-B5A1-8312-98C3-9C9E0B974BF9}"/>
                  </a:ext>
                </a:extLst>
              </p:cNvPr>
              <p:cNvSpPr/>
              <p:nvPr/>
            </p:nvSpPr>
            <p:spPr>
              <a:xfrm>
                <a:off x="7128388" y="3724189"/>
                <a:ext cx="417738" cy="499751"/>
              </a:xfrm>
              <a:custGeom>
                <a:avLst/>
                <a:gdLst/>
                <a:ahLst/>
                <a:cxnLst/>
                <a:rect l="l" t="t" r="r" b="b"/>
                <a:pathLst>
                  <a:path w="417738" h="499751" extrusionOk="0">
                    <a:moveTo>
                      <a:pt x="298" y="451371"/>
                    </a:moveTo>
                    <a:lnTo>
                      <a:pt x="417738" y="499752"/>
                    </a:lnTo>
                    <a:cubicBezTo>
                      <a:pt x="417738" y="490956"/>
                      <a:pt x="369347" y="238301"/>
                      <a:pt x="327798" y="144472"/>
                    </a:cubicBezTo>
                    <a:cubicBezTo>
                      <a:pt x="274029" y="23764"/>
                      <a:pt x="244701" y="13013"/>
                      <a:pt x="227104" y="6171"/>
                    </a:cubicBezTo>
                    <a:cubicBezTo>
                      <a:pt x="204619" y="-3114"/>
                      <a:pt x="163559" y="-182"/>
                      <a:pt x="153783" y="3728"/>
                    </a:cubicBezTo>
                    <a:cubicBezTo>
                      <a:pt x="142540" y="8615"/>
                      <a:pt x="105391" y="68236"/>
                      <a:pt x="91704" y="112218"/>
                    </a:cubicBezTo>
                    <a:cubicBezTo>
                      <a:pt x="63842" y="200590"/>
                      <a:pt x="-5079" y="445996"/>
                      <a:pt x="298" y="451371"/>
                    </a:cubicBezTo>
                    <a:lnTo>
                      <a:pt x="298" y="451371"/>
                    </a:ln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25">
                <a:extLst>
                  <a:ext uri="{FF2B5EF4-FFF2-40B4-BE49-F238E27FC236}">
                    <a16:creationId xmlns:a16="http://schemas.microsoft.com/office/drawing/2014/main" id="{AB0BD960-3964-1B91-2573-E788354315C8}"/>
                  </a:ext>
                </a:extLst>
              </p:cNvPr>
              <p:cNvSpPr/>
              <p:nvPr/>
            </p:nvSpPr>
            <p:spPr>
              <a:xfrm>
                <a:off x="7229497" y="3749363"/>
                <a:ext cx="432859" cy="420101"/>
              </a:xfrm>
              <a:custGeom>
                <a:avLst/>
                <a:gdLst/>
                <a:ahLst/>
                <a:cxnLst/>
                <a:rect l="l" t="t" r="r" b="b"/>
                <a:pathLst>
                  <a:path w="432859" h="420101" extrusionOk="0">
                    <a:moveTo>
                      <a:pt x="187584" y="24410"/>
                    </a:moveTo>
                    <a:cubicBezTo>
                      <a:pt x="265305" y="84519"/>
                      <a:pt x="469626" y="325445"/>
                      <a:pt x="427100" y="382622"/>
                    </a:cubicBezTo>
                    <a:cubicBezTo>
                      <a:pt x="384085" y="439799"/>
                      <a:pt x="91289" y="420740"/>
                      <a:pt x="5748" y="396305"/>
                    </a:cubicBezTo>
                    <a:cubicBezTo>
                      <a:pt x="-19670" y="388975"/>
                      <a:pt x="45830" y="227218"/>
                      <a:pt x="73203" y="218910"/>
                    </a:cubicBezTo>
                    <a:cubicBezTo>
                      <a:pt x="95689" y="212068"/>
                      <a:pt x="222778" y="246765"/>
                      <a:pt x="224734" y="239435"/>
                    </a:cubicBezTo>
                    <a:cubicBezTo>
                      <a:pt x="227178" y="231127"/>
                      <a:pt x="199316" y="177371"/>
                      <a:pt x="153857" y="80121"/>
                    </a:cubicBezTo>
                    <a:cubicBezTo>
                      <a:pt x="101554" y="-32279"/>
                      <a:pt x="153368" y="-1410"/>
                      <a:pt x="187584" y="24410"/>
                    </a:cubicBezTo>
                    <a:lnTo>
                      <a:pt x="187584" y="24410"/>
                    </a:ln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25">
                <a:extLst>
                  <a:ext uri="{FF2B5EF4-FFF2-40B4-BE49-F238E27FC236}">
                    <a16:creationId xmlns:a16="http://schemas.microsoft.com/office/drawing/2014/main" id="{E4FBCCEF-CBC8-AC77-82AE-74AFFE6A76B0}"/>
                  </a:ext>
                </a:extLst>
              </p:cNvPr>
              <p:cNvSpPr/>
              <p:nvPr/>
            </p:nvSpPr>
            <p:spPr>
              <a:xfrm>
                <a:off x="7010290" y="3919437"/>
                <a:ext cx="167275" cy="97581"/>
              </a:xfrm>
              <a:custGeom>
                <a:avLst/>
                <a:gdLst/>
                <a:ahLst/>
                <a:cxnLst/>
                <a:rect l="l" t="t" r="r" b="b"/>
                <a:pathLst>
                  <a:path w="167275" h="97581" extrusionOk="0">
                    <a:moveTo>
                      <a:pt x="167276" y="20980"/>
                    </a:moveTo>
                    <a:cubicBezTo>
                      <a:pt x="108619" y="22446"/>
                      <a:pt x="93955" y="31731"/>
                      <a:pt x="43608" y="6808"/>
                    </a:cubicBezTo>
                    <a:cubicBezTo>
                      <a:pt x="10858" y="-9319"/>
                      <a:pt x="-13583" y="4364"/>
                      <a:pt x="8414" y="35641"/>
                    </a:cubicBezTo>
                    <a:cubicBezTo>
                      <a:pt x="45074" y="85976"/>
                      <a:pt x="120839" y="100148"/>
                      <a:pt x="148701" y="97216"/>
                    </a:cubicBezTo>
                    <a:lnTo>
                      <a:pt x="167276" y="20980"/>
                    </a:ln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25">
                <a:extLst>
                  <a:ext uri="{FF2B5EF4-FFF2-40B4-BE49-F238E27FC236}">
                    <a16:creationId xmlns:a16="http://schemas.microsoft.com/office/drawing/2014/main" id="{C5FC3030-E3BB-518A-EC05-58D9C2351A06}"/>
                  </a:ext>
                </a:extLst>
              </p:cNvPr>
              <p:cNvSpPr/>
              <p:nvPr/>
            </p:nvSpPr>
            <p:spPr>
              <a:xfrm>
                <a:off x="6980159" y="3939885"/>
                <a:ext cx="358712" cy="213684"/>
              </a:xfrm>
              <a:custGeom>
                <a:avLst/>
                <a:gdLst/>
                <a:ahLst/>
                <a:cxnLst/>
                <a:rect l="l" t="t" r="r" b="b"/>
                <a:pathLst>
                  <a:path w="358712" h="213684" extrusionOk="0">
                    <a:moveTo>
                      <a:pt x="358713" y="30424"/>
                    </a:moveTo>
                    <a:cubicBezTo>
                      <a:pt x="358713" y="30424"/>
                      <a:pt x="288325" y="5501"/>
                      <a:pt x="225757" y="614"/>
                    </a:cubicBezTo>
                    <a:cubicBezTo>
                      <a:pt x="182254" y="-2318"/>
                      <a:pt x="87425" y="1103"/>
                      <a:pt x="13615" y="107638"/>
                    </a:cubicBezTo>
                    <a:cubicBezTo>
                      <a:pt x="-3982" y="133050"/>
                      <a:pt x="-10825" y="181431"/>
                      <a:pt x="32679" y="150643"/>
                    </a:cubicBezTo>
                    <a:cubicBezTo>
                      <a:pt x="63962" y="128652"/>
                      <a:pt x="76671" y="105195"/>
                      <a:pt x="97201" y="95909"/>
                    </a:cubicBezTo>
                    <a:cubicBezTo>
                      <a:pt x="97201" y="95909"/>
                      <a:pt x="95246" y="158462"/>
                      <a:pt x="121642" y="175078"/>
                    </a:cubicBezTo>
                    <a:cubicBezTo>
                      <a:pt x="144127" y="189250"/>
                      <a:pt x="167590" y="202444"/>
                      <a:pt x="192519" y="213684"/>
                    </a:cubicBezTo>
                    <a:cubicBezTo>
                      <a:pt x="195451" y="209775"/>
                      <a:pt x="198384" y="205377"/>
                      <a:pt x="200828" y="200978"/>
                    </a:cubicBezTo>
                    <a:cubicBezTo>
                      <a:pt x="200828" y="200978"/>
                      <a:pt x="226246" y="214173"/>
                      <a:pt x="268772" y="202933"/>
                    </a:cubicBezTo>
                    <a:lnTo>
                      <a:pt x="358713" y="30424"/>
                    </a:ln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5">
                <a:extLst>
                  <a:ext uri="{FF2B5EF4-FFF2-40B4-BE49-F238E27FC236}">
                    <a16:creationId xmlns:a16="http://schemas.microsoft.com/office/drawing/2014/main" id="{FA843D26-BF13-4640-5527-3C4C52C5F037}"/>
                  </a:ext>
                </a:extLst>
              </p:cNvPr>
              <p:cNvSpPr/>
              <p:nvPr/>
            </p:nvSpPr>
            <p:spPr>
              <a:xfrm>
                <a:off x="7040566" y="3944327"/>
                <a:ext cx="165442" cy="255860"/>
              </a:xfrm>
              <a:custGeom>
                <a:avLst/>
                <a:gdLst/>
                <a:ahLst/>
                <a:cxnLst/>
                <a:rect l="l" t="t" r="r" b="b"/>
                <a:pathLst>
                  <a:path w="165442" h="255860" extrusionOk="0">
                    <a:moveTo>
                      <a:pt x="123313" y="0"/>
                    </a:moveTo>
                    <a:cubicBezTo>
                      <a:pt x="105228" y="13684"/>
                      <a:pt x="67101" y="43494"/>
                      <a:pt x="44616" y="78191"/>
                    </a:cubicBezTo>
                    <a:cubicBezTo>
                      <a:pt x="19198" y="117287"/>
                      <a:pt x="-18441" y="198898"/>
                      <a:pt x="10399" y="217469"/>
                    </a:cubicBezTo>
                    <a:cubicBezTo>
                      <a:pt x="31418" y="230664"/>
                      <a:pt x="48526" y="200853"/>
                      <a:pt x="48526" y="200853"/>
                    </a:cubicBezTo>
                    <a:cubicBezTo>
                      <a:pt x="48526" y="200853"/>
                      <a:pt x="40216" y="237994"/>
                      <a:pt x="61724" y="245813"/>
                    </a:cubicBezTo>
                    <a:cubicBezTo>
                      <a:pt x="81765" y="253143"/>
                      <a:pt x="93985" y="229197"/>
                      <a:pt x="93985" y="229197"/>
                    </a:cubicBezTo>
                    <a:cubicBezTo>
                      <a:pt x="93985" y="229197"/>
                      <a:pt x="92519" y="252655"/>
                      <a:pt x="113049" y="255587"/>
                    </a:cubicBezTo>
                    <a:cubicBezTo>
                      <a:pt x="137489" y="259985"/>
                      <a:pt x="136511" y="210138"/>
                      <a:pt x="164862" y="192545"/>
                    </a:cubicBezTo>
                    <a:cubicBezTo>
                      <a:pt x="171217" y="188636"/>
                      <a:pt x="123313" y="0"/>
                      <a:pt x="123313" y="0"/>
                    </a:cubicBezTo>
                    <a:lnTo>
                      <a:pt x="123313" y="0"/>
                    </a:ln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5">
                <a:extLst>
                  <a:ext uri="{FF2B5EF4-FFF2-40B4-BE49-F238E27FC236}">
                    <a16:creationId xmlns:a16="http://schemas.microsoft.com/office/drawing/2014/main" id="{59855E6F-1748-BD84-0D59-F6ADD7C44EB4}"/>
                  </a:ext>
                </a:extLst>
              </p:cNvPr>
              <p:cNvSpPr/>
              <p:nvPr/>
            </p:nvSpPr>
            <p:spPr>
              <a:xfrm>
                <a:off x="7089092" y="4042337"/>
                <a:ext cx="42037" cy="102886"/>
              </a:xfrm>
              <a:custGeom>
                <a:avLst/>
                <a:gdLst/>
                <a:ahLst/>
                <a:cxnLst/>
                <a:rect l="l" t="t" r="r" b="b"/>
                <a:pathLst>
                  <a:path w="42037" h="102886" extrusionOk="0">
                    <a:moveTo>
                      <a:pt x="41549" y="217"/>
                    </a:moveTo>
                    <a:cubicBezTo>
                      <a:pt x="17597" y="29050"/>
                      <a:pt x="2933" y="64725"/>
                      <a:pt x="0" y="101866"/>
                    </a:cubicBezTo>
                    <a:cubicBezTo>
                      <a:pt x="0" y="102843"/>
                      <a:pt x="489" y="103332"/>
                      <a:pt x="489" y="102354"/>
                    </a:cubicBezTo>
                    <a:cubicBezTo>
                      <a:pt x="10265" y="66680"/>
                      <a:pt x="23952" y="32471"/>
                      <a:pt x="42037" y="217"/>
                    </a:cubicBezTo>
                    <a:cubicBezTo>
                      <a:pt x="42037" y="217"/>
                      <a:pt x="42037" y="-271"/>
                      <a:pt x="41549" y="217"/>
                    </a:cubicBezTo>
                    <a:lnTo>
                      <a:pt x="41549" y="217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25">
                <a:extLst>
                  <a:ext uri="{FF2B5EF4-FFF2-40B4-BE49-F238E27FC236}">
                    <a16:creationId xmlns:a16="http://schemas.microsoft.com/office/drawing/2014/main" id="{02B13E85-B468-4B1C-4233-C1C95FF2375E}"/>
                  </a:ext>
                </a:extLst>
              </p:cNvPr>
              <p:cNvSpPr/>
              <p:nvPr/>
            </p:nvSpPr>
            <p:spPr>
              <a:xfrm>
                <a:off x="7133573" y="4069025"/>
                <a:ext cx="36171" cy="105113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105113" extrusionOk="0">
                    <a:moveTo>
                      <a:pt x="35683" y="0"/>
                    </a:moveTo>
                    <a:cubicBezTo>
                      <a:pt x="23952" y="14661"/>
                      <a:pt x="489" y="61576"/>
                      <a:pt x="0" y="104092"/>
                    </a:cubicBezTo>
                    <a:cubicBezTo>
                      <a:pt x="0" y="105069"/>
                      <a:pt x="489" y="105558"/>
                      <a:pt x="978" y="104580"/>
                    </a:cubicBezTo>
                    <a:cubicBezTo>
                      <a:pt x="8799" y="68906"/>
                      <a:pt x="20530" y="33720"/>
                      <a:pt x="36172" y="489"/>
                    </a:cubicBezTo>
                    <a:lnTo>
                      <a:pt x="35683" y="0"/>
                    </a:lnTo>
                    <a:lnTo>
                      <a:pt x="3568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25">
                <a:extLst>
                  <a:ext uri="{FF2B5EF4-FFF2-40B4-BE49-F238E27FC236}">
                    <a16:creationId xmlns:a16="http://schemas.microsoft.com/office/drawing/2014/main" id="{8677FA58-2C11-E482-2EC4-4D063C8EBB6C}"/>
                  </a:ext>
                </a:extLst>
              </p:cNvPr>
              <p:cNvSpPr/>
              <p:nvPr/>
            </p:nvSpPr>
            <p:spPr>
              <a:xfrm>
                <a:off x="6978225" y="4035224"/>
                <a:ext cx="99352" cy="67021"/>
              </a:xfrm>
              <a:custGeom>
                <a:avLst/>
                <a:gdLst/>
                <a:ahLst/>
                <a:cxnLst/>
                <a:rect l="l" t="t" r="r" b="b"/>
                <a:pathLst>
                  <a:path w="99352" h="67021" extrusionOk="0">
                    <a:moveTo>
                      <a:pt x="99136" y="0"/>
                    </a:moveTo>
                    <a:cubicBezTo>
                      <a:pt x="81050" y="8797"/>
                      <a:pt x="70296" y="20037"/>
                      <a:pt x="56609" y="33231"/>
                    </a:cubicBezTo>
                    <a:cubicBezTo>
                      <a:pt x="49766" y="40073"/>
                      <a:pt x="42434" y="46426"/>
                      <a:pt x="35102" y="52779"/>
                    </a:cubicBezTo>
                    <a:cubicBezTo>
                      <a:pt x="28259" y="58155"/>
                      <a:pt x="17994" y="65974"/>
                      <a:pt x="8706" y="61087"/>
                    </a:cubicBezTo>
                    <a:cubicBezTo>
                      <a:pt x="4307" y="57666"/>
                      <a:pt x="1863" y="51802"/>
                      <a:pt x="2841" y="46426"/>
                    </a:cubicBezTo>
                    <a:cubicBezTo>
                      <a:pt x="3818" y="38118"/>
                      <a:pt x="5774" y="30788"/>
                      <a:pt x="9195" y="23457"/>
                    </a:cubicBezTo>
                    <a:lnTo>
                      <a:pt x="8706" y="23457"/>
                    </a:lnTo>
                    <a:cubicBezTo>
                      <a:pt x="5285" y="29810"/>
                      <a:pt x="2841" y="37141"/>
                      <a:pt x="885" y="43982"/>
                    </a:cubicBezTo>
                    <a:cubicBezTo>
                      <a:pt x="-581" y="48869"/>
                      <a:pt x="-92" y="54245"/>
                      <a:pt x="1374" y="59132"/>
                    </a:cubicBezTo>
                    <a:cubicBezTo>
                      <a:pt x="6262" y="68906"/>
                      <a:pt x="18482" y="68417"/>
                      <a:pt x="26303" y="64019"/>
                    </a:cubicBezTo>
                    <a:cubicBezTo>
                      <a:pt x="31191" y="61087"/>
                      <a:pt x="35591" y="58155"/>
                      <a:pt x="39990" y="54245"/>
                    </a:cubicBezTo>
                    <a:cubicBezTo>
                      <a:pt x="43900" y="50824"/>
                      <a:pt x="47811" y="47403"/>
                      <a:pt x="51721" y="43982"/>
                    </a:cubicBezTo>
                    <a:cubicBezTo>
                      <a:pt x="59542" y="36652"/>
                      <a:pt x="67363" y="28344"/>
                      <a:pt x="75184" y="21014"/>
                    </a:cubicBezTo>
                    <a:cubicBezTo>
                      <a:pt x="82516" y="13683"/>
                      <a:pt x="90826" y="7330"/>
                      <a:pt x="99136" y="977"/>
                    </a:cubicBezTo>
                    <a:cubicBezTo>
                      <a:pt x="99624" y="570"/>
                      <a:pt x="99136" y="0"/>
                      <a:pt x="99136" y="0"/>
                    </a:cubicBezTo>
                    <a:lnTo>
                      <a:pt x="991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25">
                <a:extLst>
                  <a:ext uri="{FF2B5EF4-FFF2-40B4-BE49-F238E27FC236}">
                    <a16:creationId xmlns:a16="http://schemas.microsoft.com/office/drawing/2014/main" id="{1B9F9E3C-310E-AD36-547A-39258F5ABCAF}"/>
                  </a:ext>
                </a:extLst>
              </p:cNvPr>
              <p:cNvSpPr/>
              <p:nvPr/>
            </p:nvSpPr>
            <p:spPr>
              <a:xfrm>
                <a:off x="7038498" y="4035495"/>
                <a:ext cx="51082" cy="131675"/>
              </a:xfrm>
              <a:custGeom>
                <a:avLst/>
                <a:gdLst/>
                <a:ahLst/>
                <a:cxnLst/>
                <a:rect l="l" t="t" r="r" b="b"/>
                <a:pathLst>
                  <a:path w="51082" h="131675" extrusionOk="0">
                    <a:moveTo>
                      <a:pt x="10512" y="72055"/>
                    </a:moveTo>
                    <a:cubicBezTo>
                      <a:pt x="18333" y="47621"/>
                      <a:pt x="28109" y="23675"/>
                      <a:pt x="38862" y="217"/>
                    </a:cubicBezTo>
                    <a:cubicBezTo>
                      <a:pt x="38862" y="217"/>
                      <a:pt x="38862" y="-271"/>
                      <a:pt x="38862" y="217"/>
                    </a:cubicBezTo>
                    <a:cubicBezTo>
                      <a:pt x="26642" y="16344"/>
                      <a:pt x="9045" y="56906"/>
                      <a:pt x="5624" y="69123"/>
                    </a:cubicBezTo>
                    <a:cubicBezTo>
                      <a:pt x="1224" y="82318"/>
                      <a:pt x="-731" y="96490"/>
                      <a:pt x="247" y="110662"/>
                    </a:cubicBezTo>
                    <a:cubicBezTo>
                      <a:pt x="3668" y="130210"/>
                      <a:pt x="17355" y="131676"/>
                      <a:pt x="22243" y="131676"/>
                    </a:cubicBezTo>
                    <a:cubicBezTo>
                      <a:pt x="28109" y="131676"/>
                      <a:pt x="33485" y="129721"/>
                      <a:pt x="38374" y="126300"/>
                    </a:cubicBezTo>
                    <a:cubicBezTo>
                      <a:pt x="43750" y="121413"/>
                      <a:pt x="48150" y="116038"/>
                      <a:pt x="51083" y="109685"/>
                    </a:cubicBezTo>
                    <a:cubicBezTo>
                      <a:pt x="51083" y="109196"/>
                      <a:pt x="51083" y="109196"/>
                      <a:pt x="50594" y="109196"/>
                    </a:cubicBezTo>
                    <a:cubicBezTo>
                      <a:pt x="45217" y="117993"/>
                      <a:pt x="34952" y="127766"/>
                      <a:pt x="24198" y="127766"/>
                    </a:cubicBezTo>
                    <a:cubicBezTo>
                      <a:pt x="19310" y="128255"/>
                      <a:pt x="14911" y="126789"/>
                      <a:pt x="11001" y="123368"/>
                    </a:cubicBezTo>
                    <a:cubicBezTo>
                      <a:pt x="7579" y="118970"/>
                      <a:pt x="5624" y="113594"/>
                      <a:pt x="5624" y="108219"/>
                    </a:cubicBezTo>
                    <a:cubicBezTo>
                      <a:pt x="5135" y="96001"/>
                      <a:pt x="6601" y="83784"/>
                      <a:pt x="10512" y="72055"/>
                    </a:cubicBezTo>
                    <a:lnTo>
                      <a:pt x="10512" y="72055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25">
                <a:extLst>
                  <a:ext uri="{FF2B5EF4-FFF2-40B4-BE49-F238E27FC236}">
                    <a16:creationId xmlns:a16="http://schemas.microsoft.com/office/drawing/2014/main" id="{03CD7D3F-67B5-49C0-B503-2BE15C94D549}"/>
                  </a:ext>
                </a:extLst>
              </p:cNvPr>
              <p:cNvSpPr/>
              <p:nvPr/>
            </p:nvSpPr>
            <p:spPr>
              <a:xfrm>
                <a:off x="7279727" y="3745768"/>
                <a:ext cx="388217" cy="432457"/>
              </a:xfrm>
              <a:custGeom>
                <a:avLst/>
                <a:gdLst/>
                <a:ahLst/>
                <a:cxnLst/>
                <a:rect l="l" t="t" r="r" b="b"/>
                <a:pathLst>
                  <a:path w="388217" h="432457" extrusionOk="0">
                    <a:moveTo>
                      <a:pt x="59146" y="224541"/>
                    </a:moveTo>
                    <a:lnTo>
                      <a:pt x="0" y="429303"/>
                    </a:lnTo>
                    <a:cubicBezTo>
                      <a:pt x="0" y="429303"/>
                      <a:pt x="366116" y="450317"/>
                      <a:pt x="386646" y="383855"/>
                    </a:cubicBezTo>
                    <a:cubicBezTo>
                      <a:pt x="406687" y="317393"/>
                      <a:pt x="229739" y="99436"/>
                      <a:pt x="156418" y="39815"/>
                    </a:cubicBezTo>
                    <a:cubicBezTo>
                      <a:pt x="71366" y="-29580"/>
                      <a:pt x="66967" y="-747"/>
                      <a:pt x="94829" y="68648"/>
                    </a:cubicBezTo>
                    <a:cubicBezTo>
                      <a:pt x="123668" y="141463"/>
                      <a:pt x="173527" y="245066"/>
                      <a:pt x="173527" y="245066"/>
                    </a:cubicBezTo>
                    <a:lnTo>
                      <a:pt x="59146" y="224541"/>
                    </a:ln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25">
                <a:extLst>
                  <a:ext uri="{FF2B5EF4-FFF2-40B4-BE49-F238E27FC236}">
                    <a16:creationId xmlns:a16="http://schemas.microsoft.com/office/drawing/2014/main" id="{0641A1DB-2ADE-90FA-CEA9-9055383F5604}"/>
                  </a:ext>
                </a:extLst>
              </p:cNvPr>
              <p:cNvSpPr/>
              <p:nvPr/>
            </p:nvSpPr>
            <p:spPr>
              <a:xfrm>
                <a:off x="7420503" y="3984970"/>
                <a:ext cx="148597" cy="39095"/>
              </a:xfrm>
              <a:custGeom>
                <a:avLst/>
                <a:gdLst/>
                <a:ahLst/>
                <a:cxnLst/>
                <a:rect l="l" t="t" r="r" b="b"/>
                <a:pathLst>
                  <a:path w="148597" h="39095" extrusionOk="0">
                    <a:moveTo>
                      <a:pt x="148597" y="38607"/>
                    </a:moveTo>
                    <a:cubicBezTo>
                      <a:pt x="130512" y="30299"/>
                      <a:pt x="111448" y="22968"/>
                      <a:pt x="92385" y="17104"/>
                    </a:cubicBezTo>
                    <a:cubicBezTo>
                      <a:pt x="72832" y="11240"/>
                      <a:pt x="53280" y="6842"/>
                      <a:pt x="33728" y="3909"/>
                    </a:cubicBezTo>
                    <a:cubicBezTo>
                      <a:pt x="22485" y="2443"/>
                      <a:pt x="11243" y="977"/>
                      <a:pt x="0" y="0"/>
                    </a:cubicBezTo>
                    <a:lnTo>
                      <a:pt x="0" y="489"/>
                    </a:lnTo>
                    <a:cubicBezTo>
                      <a:pt x="19552" y="3421"/>
                      <a:pt x="39593" y="7330"/>
                      <a:pt x="58657" y="12706"/>
                    </a:cubicBezTo>
                    <a:cubicBezTo>
                      <a:pt x="78209" y="17593"/>
                      <a:pt x="97273" y="22968"/>
                      <a:pt x="116336" y="28833"/>
                    </a:cubicBezTo>
                    <a:cubicBezTo>
                      <a:pt x="127090" y="31765"/>
                      <a:pt x="137844" y="35675"/>
                      <a:pt x="148597" y="39095"/>
                    </a:cubicBezTo>
                    <a:cubicBezTo>
                      <a:pt x="148597" y="39095"/>
                      <a:pt x="148597" y="39095"/>
                      <a:pt x="148597" y="38607"/>
                    </a:cubicBezTo>
                    <a:lnTo>
                      <a:pt x="148597" y="38607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25">
                <a:extLst>
                  <a:ext uri="{FF2B5EF4-FFF2-40B4-BE49-F238E27FC236}">
                    <a16:creationId xmlns:a16="http://schemas.microsoft.com/office/drawing/2014/main" id="{42BA1F45-EE2A-D3D0-D742-DBBDFB46BB0D}"/>
                  </a:ext>
                </a:extLst>
              </p:cNvPr>
              <p:cNvSpPr/>
              <p:nvPr/>
            </p:nvSpPr>
            <p:spPr>
              <a:xfrm>
                <a:off x="7338436" y="3883512"/>
                <a:ext cx="115306" cy="108218"/>
              </a:xfrm>
              <a:custGeom>
                <a:avLst/>
                <a:gdLst/>
                <a:ahLst/>
                <a:cxnLst/>
                <a:rect l="l" t="t" r="r" b="b"/>
                <a:pathLst>
                  <a:path w="115306" h="108218" extrusionOk="0">
                    <a:moveTo>
                      <a:pt x="925" y="86227"/>
                    </a:moveTo>
                    <a:cubicBezTo>
                      <a:pt x="2881" y="86227"/>
                      <a:pt x="105041" y="102354"/>
                      <a:pt x="107974" y="103332"/>
                    </a:cubicBezTo>
                    <a:cubicBezTo>
                      <a:pt x="107485" y="101866"/>
                      <a:pt x="81579" y="53485"/>
                      <a:pt x="77668" y="46155"/>
                    </a:cubicBezTo>
                    <a:lnTo>
                      <a:pt x="76691" y="44200"/>
                    </a:lnTo>
                    <a:cubicBezTo>
                      <a:pt x="74246" y="41268"/>
                      <a:pt x="71803" y="37847"/>
                      <a:pt x="69847" y="34915"/>
                    </a:cubicBezTo>
                    <a:lnTo>
                      <a:pt x="61538" y="22697"/>
                    </a:lnTo>
                    <a:lnTo>
                      <a:pt x="61538" y="22697"/>
                    </a:lnTo>
                    <a:lnTo>
                      <a:pt x="70336" y="34426"/>
                    </a:lnTo>
                    <a:cubicBezTo>
                      <a:pt x="71803" y="36381"/>
                      <a:pt x="72780" y="38335"/>
                      <a:pt x="74246" y="39802"/>
                    </a:cubicBezTo>
                    <a:cubicBezTo>
                      <a:pt x="71803" y="34915"/>
                      <a:pt x="68870" y="30028"/>
                      <a:pt x="66426" y="24652"/>
                    </a:cubicBezTo>
                    <a:cubicBezTo>
                      <a:pt x="62515" y="16833"/>
                      <a:pt x="58605" y="8525"/>
                      <a:pt x="55183" y="217"/>
                    </a:cubicBezTo>
                    <a:cubicBezTo>
                      <a:pt x="55183" y="217"/>
                      <a:pt x="55183" y="-271"/>
                      <a:pt x="55672" y="217"/>
                    </a:cubicBezTo>
                    <a:cubicBezTo>
                      <a:pt x="63004" y="14389"/>
                      <a:pt x="71314" y="28562"/>
                      <a:pt x="78646" y="42245"/>
                    </a:cubicBezTo>
                    <a:cubicBezTo>
                      <a:pt x="86467" y="56417"/>
                      <a:pt x="115306" y="108219"/>
                      <a:pt x="115306" y="108219"/>
                    </a:cubicBezTo>
                    <a:cubicBezTo>
                      <a:pt x="115306" y="108219"/>
                      <a:pt x="2881" y="88182"/>
                      <a:pt x="925" y="87694"/>
                    </a:cubicBezTo>
                    <a:cubicBezTo>
                      <a:pt x="-541" y="87775"/>
                      <a:pt x="-52" y="85739"/>
                      <a:pt x="925" y="86227"/>
                    </a:cubicBezTo>
                    <a:lnTo>
                      <a:pt x="925" y="86227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25">
                <a:extLst>
                  <a:ext uri="{FF2B5EF4-FFF2-40B4-BE49-F238E27FC236}">
                    <a16:creationId xmlns:a16="http://schemas.microsoft.com/office/drawing/2014/main" id="{0181002D-14A7-7D7D-B5C8-091784E5FE1C}"/>
                  </a:ext>
                </a:extLst>
              </p:cNvPr>
              <p:cNvSpPr/>
              <p:nvPr/>
            </p:nvSpPr>
            <p:spPr>
              <a:xfrm>
                <a:off x="7335451" y="3987603"/>
                <a:ext cx="51324" cy="176146"/>
              </a:xfrm>
              <a:custGeom>
                <a:avLst/>
                <a:gdLst/>
                <a:ahLst/>
                <a:cxnLst/>
                <a:rect l="l" t="t" r="r" b="b"/>
                <a:pathLst>
                  <a:path w="51324" h="176146" extrusionOk="0">
                    <a:moveTo>
                      <a:pt x="18086" y="107241"/>
                    </a:moveTo>
                    <a:cubicBezTo>
                      <a:pt x="24440" y="84273"/>
                      <a:pt x="30795" y="61304"/>
                      <a:pt x="38127" y="38824"/>
                    </a:cubicBezTo>
                    <a:cubicBezTo>
                      <a:pt x="42037" y="25629"/>
                      <a:pt x="46436" y="12923"/>
                      <a:pt x="50347" y="217"/>
                    </a:cubicBezTo>
                    <a:cubicBezTo>
                      <a:pt x="50347" y="-271"/>
                      <a:pt x="51325" y="217"/>
                      <a:pt x="51325" y="217"/>
                    </a:cubicBezTo>
                    <a:cubicBezTo>
                      <a:pt x="45459" y="23186"/>
                      <a:pt x="40082" y="46643"/>
                      <a:pt x="33239" y="69612"/>
                    </a:cubicBezTo>
                    <a:cubicBezTo>
                      <a:pt x="26884" y="92580"/>
                      <a:pt x="20530" y="115060"/>
                      <a:pt x="13687" y="138029"/>
                    </a:cubicBezTo>
                    <a:cubicBezTo>
                      <a:pt x="9287" y="150735"/>
                      <a:pt x="5377" y="163441"/>
                      <a:pt x="489" y="176147"/>
                    </a:cubicBezTo>
                    <a:lnTo>
                      <a:pt x="0" y="176147"/>
                    </a:lnTo>
                    <a:cubicBezTo>
                      <a:pt x="5377" y="152690"/>
                      <a:pt x="11731" y="130291"/>
                      <a:pt x="18086" y="107241"/>
                    </a:cubicBezTo>
                    <a:lnTo>
                      <a:pt x="18086" y="10724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25">
                <a:extLst>
                  <a:ext uri="{FF2B5EF4-FFF2-40B4-BE49-F238E27FC236}">
                    <a16:creationId xmlns:a16="http://schemas.microsoft.com/office/drawing/2014/main" id="{F484A53F-E7E9-FA71-5024-BBF25B6D6B6F}"/>
                  </a:ext>
                </a:extLst>
              </p:cNvPr>
              <p:cNvSpPr/>
              <p:nvPr/>
            </p:nvSpPr>
            <p:spPr>
              <a:xfrm>
                <a:off x="7275805" y="4153080"/>
                <a:ext cx="362094" cy="28924"/>
              </a:xfrm>
              <a:custGeom>
                <a:avLst/>
                <a:gdLst/>
                <a:ahLst/>
                <a:cxnLst/>
                <a:rect l="l" t="t" r="r" b="b"/>
                <a:pathLst>
                  <a:path w="362094" h="28924" extrusionOk="0">
                    <a:moveTo>
                      <a:pt x="11" y="25901"/>
                    </a:moveTo>
                    <a:cubicBezTo>
                      <a:pt x="2455" y="19548"/>
                      <a:pt x="5388" y="10263"/>
                      <a:pt x="8321" y="3910"/>
                    </a:cubicBezTo>
                    <a:cubicBezTo>
                      <a:pt x="9298" y="2444"/>
                      <a:pt x="10276" y="2444"/>
                      <a:pt x="9787" y="3910"/>
                    </a:cubicBezTo>
                    <a:cubicBezTo>
                      <a:pt x="8321" y="9774"/>
                      <a:pt x="6854" y="16127"/>
                      <a:pt x="4899" y="21991"/>
                    </a:cubicBezTo>
                    <a:cubicBezTo>
                      <a:pt x="10276" y="21991"/>
                      <a:pt x="15164" y="21991"/>
                      <a:pt x="20541" y="22480"/>
                    </a:cubicBezTo>
                    <a:lnTo>
                      <a:pt x="38138" y="22968"/>
                    </a:lnTo>
                    <a:cubicBezTo>
                      <a:pt x="49869" y="23458"/>
                      <a:pt x="61601" y="23946"/>
                      <a:pt x="72843" y="24435"/>
                    </a:cubicBezTo>
                    <a:cubicBezTo>
                      <a:pt x="96306" y="24435"/>
                      <a:pt x="119769" y="24435"/>
                      <a:pt x="143720" y="24435"/>
                    </a:cubicBezTo>
                    <a:cubicBezTo>
                      <a:pt x="190646" y="23458"/>
                      <a:pt x="237571" y="20036"/>
                      <a:pt x="284497" y="14172"/>
                    </a:cubicBezTo>
                    <a:cubicBezTo>
                      <a:pt x="297694" y="12706"/>
                      <a:pt x="310404" y="10751"/>
                      <a:pt x="323601" y="8308"/>
                    </a:cubicBezTo>
                    <a:cubicBezTo>
                      <a:pt x="336799" y="5864"/>
                      <a:pt x="350974" y="2932"/>
                      <a:pt x="361728" y="0"/>
                    </a:cubicBezTo>
                    <a:cubicBezTo>
                      <a:pt x="362217" y="0"/>
                      <a:pt x="362217" y="489"/>
                      <a:pt x="361728" y="489"/>
                    </a:cubicBezTo>
                    <a:cubicBezTo>
                      <a:pt x="350974" y="4887"/>
                      <a:pt x="340221" y="7819"/>
                      <a:pt x="328978" y="10263"/>
                    </a:cubicBezTo>
                    <a:cubicBezTo>
                      <a:pt x="317247" y="13195"/>
                      <a:pt x="305515" y="15150"/>
                      <a:pt x="293784" y="17104"/>
                    </a:cubicBezTo>
                    <a:cubicBezTo>
                      <a:pt x="270321" y="20525"/>
                      <a:pt x="246370" y="22968"/>
                      <a:pt x="222907" y="24435"/>
                    </a:cubicBezTo>
                    <a:cubicBezTo>
                      <a:pt x="175982" y="27856"/>
                      <a:pt x="128567" y="29322"/>
                      <a:pt x="81642" y="28833"/>
                    </a:cubicBezTo>
                    <a:cubicBezTo>
                      <a:pt x="68444" y="28833"/>
                      <a:pt x="55246" y="28833"/>
                      <a:pt x="42049" y="27856"/>
                    </a:cubicBezTo>
                    <a:cubicBezTo>
                      <a:pt x="35205" y="27856"/>
                      <a:pt x="28362" y="27367"/>
                      <a:pt x="22007" y="27367"/>
                    </a:cubicBezTo>
                    <a:cubicBezTo>
                      <a:pt x="15164" y="26797"/>
                      <a:pt x="-478" y="26797"/>
                      <a:pt x="11" y="25901"/>
                    </a:cubicBezTo>
                    <a:lnTo>
                      <a:pt x="11" y="2590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25">
                <a:extLst>
                  <a:ext uri="{FF2B5EF4-FFF2-40B4-BE49-F238E27FC236}">
                    <a16:creationId xmlns:a16="http://schemas.microsoft.com/office/drawing/2014/main" id="{B4C4C247-EC48-8AC2-0F1C-725035515F0F}"/>
                  </a:ext>
                </a:extLst>
              </p:cNvPr>
              <p:cNvSpPr/>
              <p:nvPr/>
            </p:nvSpPr>
            <p:spPr>
              <a:xfrm>
                <a:off x="7238667" y="3646498"/>
                <a:ext cx="116940" cy="167009"/>
              </a:xfrm>
              <a:custGeom>
                <a:avLst/>
                <a:gdLst/>
                <a:ahLst/>
                <a:cxnLst/>
                <a:rect l="l" t="t" r="r" b="b"/>
                <a:pathLst>
                  <a:path w="116940" h="167009" extrusionOk="0">
                    <a:moveTo>
                      <a:pt x="42526" y="166859"/>
                    </a:moveTo>
                    <a:cubicBezTo>
                      <a:pt x="66967" y="169791"/>
                      <a:pt x="103627" y="129230"/>
                      <a:pt x="116825" y="97953"/>
                    </a:cubicBezTo>
                    <a:cubicBezTo>
                      <a:pt x="117802" y="95998"/>
                      <a:pt x="112425" y="74985"/>
                      <a:pt x="107049" y="49084"/>
                    </a:cubicBezTo>
                    <a:cubicBezTo>
                      <a:pt x="103627" y="33446"/>
                      <a:pt x="100694" y="16341"/>
                      <a:pt x="98739" y="215"/>
                    </a:cubicBezTo>
                    <a:cubicBezTo>
                      <a:pt x="98250" y="-3206"/>
                      <a:pt x="0" y="35400"/>
                      <a:pt x="0" y="35400"/>
                    </a:cubicBezTo>
                    <a:cubicBezTo>
                      <a:pt x="8310" y="55437"/>
                      <a:pt x="13687" y="75962"/>
                      <a:pt x="16619" y="96487"/>
                    </a:cubicBezTo>
                    <a:cubicBezTo>
                      <a:pt x="16619" y="98931"/>
                      <a:pt x="16619" y="101374"/>
                      <a:pt x="16619" y="103329"/>
                    </a:cubicBezTo>
                    <a:lnTo>
                      <a:pt x="16619" y="104795"/>
                    </a:lnTo>
                    <a:cubicBezTo>
                      <a:pt x="16130" y="117583"/>
                      <a:pt x="19063" y="163927"/>
                      <a:pt x="42526" y="166859"/>
                    </a:cubicBezTo>
                    <a:lnTo>
                      <a:pt x="42526" y="166859"/>
                    </a:ln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5">
                <a:extLst>
                  <a:ext uri="{FF2B5EF4-FFF2-40B4-BE49-F238E27FC236}">
                    <a16:creationId xmlns:a16="http://schemas.microsoft.com/office/drawing/2014/main" id="{5EA7EC44-DCD3-5E30-06D8-22A84CE68D2D}"/>
                  </a:ext>
                </a:extLst>
              </p:cNvPr>
              <p:cNvSpPr/>
              <p:nvPr/>
            </p:nvSpPr>
            <p:spPr>
              <a:xfrm>
                <a:off x="7238667" y="3647690"/>
                <a:ext cx="92384" cy="103316"/>
              </a:xfrm>
              <a:custGeom>
                <a:avLst/>
                <a:gdLst/>
                <a:ahLst/>
                <a:cxnLst/>
                <a:rect l="l" t="t" r="r" b="b"/>
                <a:pathLst>
                  <a:path w="92384" h="103316" extrusionOk="0">
                    <a:moveTo>
                      <a:pt x="92384" y="0"/>
                    </a:moveTo>
                    <a:cubicBezTo>
                      <a:pt x="90918" y="27855"/>
                      <a:pt x="81142" y="95784"/>
                      <a:pt x="26884" y="102626"/>
                    </a:cubicBezTo>
                    <a:cubicBezTo>
                      <a:pt x="23463" y="103114"/>
                      <a:pt x="20041" y="103603"/>
                      <a:pt x="16619" y="103114"/>
                    </a:cubicBezTo>
                    <a:cubicBezTo>
                      <a:pt x="16619" y="103114"/>
                      <a:pt x="16619" y="102626"/>
                      <a:pt x="16619" y="102137"/>
                    </a:cubicBezTo>
                    <a:cubicBezTo>
                      <a:pt x="17108" y="100182"/>
                      <a:pt x="17108" y="97739"/>
                      <a:pt x="16619" y="95295"/>
                    </a:cubicBezTo>
                    <a:cubicBezTo>
                      <a:pt x="13687" y="74770"/>
                      <a:pt x="8310" y="54245"/>
                      <a:pt x="0" y="34208"/>
                    </a:cubicBezTo>
                    <a:cubicBezTo>
                      <a:pt x="0" y="34290"/>
                      <a:pt x="70877" y="6435"/>
                      <a:pt x="92384" y="0"/>
                    </a:cubicBezTo>
                    <a:lnTo>
                      <a:pt x="923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5">
                <a:extLst>
                  <a:ext uri="{FF2B5EF4-FFF2-40B4-BE49-F238E27FC236}">
                    <a16:creationId xmlns:a16="http://schemas.microsoft.com/office/drawing/2014/main" id="{1E898572-DE40-B948-6C0F-8EFCC4F1B9BE}"/>
                  </a:ext>
                </a:extLst>
              </p:cNvPr>
              <p:cNvSpPr/>
              <p:nvPr/>
            </p:nvSpPr>
            <p:spPr>
              <a:xfrm>
                <a:off x="7165127" y="3478911"/>
                <a:ext cx="176125" cy="247829"/>
              </a:xfrm>
              <a:custGeom>
                <a:avLst/>
                <a:gdLst/>
                <a:ahLst/>
                <a:cxnLst/>
                <a:rect l="l" t="t" r="r" b="b"/>
                <a:pathLst>
                  <a:path w="176125" h="247829" extrusionOk="0">
                    <a:moveTo>
                      <a:pt x="148327" y="32514"/>
                    </a:moveTo>
                    <a:cubicBezTo>
                      <a:pt x="170324" y="63302"/>
                      <a:pt x="185965" y="168371"/>
                      <a:pt x="168857" y="198670"/>
                    </a:cubicBezTo>
                    <a:cubicBezTo>
                      <a:pt x="144417" y="242653"/>
                      <a:pt x="87715" y="265133"/>
                      <a:pt x="46166" y="231901"/>
                    </a:cubicBezTo>
                    <a:cubicBezTo>
                      <a:pt x="6084" y="199648"/>
                      <a:pt x="-12001" y="62813"/>
                      <a:pt x="8528" y="33492"/>
                    </a:cubicBezTo>
                    <a:cubicBezTo>
                      <a:pt x="38834" y="-9513"/>
                      <a:pt x="115577" y="-12445"/>
                      <a:pt x="148327" y="32514"/>
                    </a:cubicBezTo>
                    <a:lnTo>
                      <a:pt x="148327" y="32514"/>
                    </a:ln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25">
                <a:extLst>
                  <a:ext uri="{FF2B5EF4-FFF2-40B4-BE49-F238E27FC236}">
                    <a16:creationId xmlns:a16="http://schemas.microsoft.com/office/drawing/2014/main" id="{F77DFB4C-77F9-0AA3-76AE-005624068285}"/>
                  </a:ext>
                </a:extLst>
              </p:cNvPr>
              <p:cNvSpPr/>
              <p:nvPr/>
            </p:nvSpPr>
            <p:spPr>
              <a:xfrm>
                <a:off x="7237019" y="3604766"/>
                <a:ext cx="9957" cy="17592"/>
              </a:xfrm>
              <a:custGeom>
                <a:avLst/>
                <a:gdLst/>
                <a:ahLst/>
                <a:cxnLst/>
                <a:rect l="l" t="t" r="r" b="b"/>
                <a:pathLst>
                  <a:path w="9957" h="17592" extrusionOk="0">
                    <a:moveTo>
                      <a:pt x="181" y="0"/>
                    </a:moveTo>
                    <a:lnTo>
                      <a:pt x="670" y="489"/>
                    </a:lnTo>
                    <a:cubicBezTo>
                      <a:pt x="1159" y="7819"/>
                      <a:pt x="3114" y="15638"/>
                      <a:pt x="9958" y="17593"/>
                    </a:cubicBezTo>
                    <a:lnTo>
                      <a:pt x="9958" y="17593"/>
                    </a:lnTo>
                    <a:cubicBezTo>
                      <a:pt x="2137" y="17512"/>
                      <a:pt x="-796" y="6760"/>
                      <a:pt x="181" y="0"/>
                    </a:cubicBez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25">
                <a:extLst>
                  <a:ext uri="{FF2B5EF4-FFF2-40B4-BE49-F238E27FC236}">
                    <a16:creationId xmlns:a16="http://schemas.microsoft.com/office/drawing/2014/main" id="{06FDB535-6189-543B-AF2B-D8DAB571C1C3}"/>
                  </a:ext>
                </a:extLst>
              </p:cNvPr>
              <p:cNvSpPr/>
              <p:nvPr/>
            </p:nvSpPr>
            <p:spPr>
              <a:xfrm>
                <a:off x="7237157" y="3596341"/>
                <a:ext cx="15947" cy="23204"/>
              </a:xfrm>
              <a:custGeom>
                <a:avLst/>
                <a:gdLst/>
                <a:ahLst/>
                <a:cxnLst/>
                <a:rect l="l" t="t" r="r" b="b"/>
                <a:pathLst>
                  <a:path w="15947" h="23204" extrusionOk="0">
                    <a:moveTo>
                      <a:pt x="5420" y="118"/>
                    </a:moveTo>
                    <a:cubicBezTo>
                      <a:pt x="16663" y="-1837"/>
                      <a:pt x="20084" y="21132"/>
                      <a:pt x="9819" y="23087"/>
                    </a:cubicBezTo>
                    <a:cubicBezTo>
                      <a:pt x="-446" y="25041"/>
                      <a:pt x="-3867" y="1991"/>
                      <a:pt x="5420" y="118"/>
                    </a:cubicBezTo>
                    <a:lnTo>
                      <a:pt x="5420" y="118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25">
                <a:extLst>
                  <a:ext uri="{FF2B5EF4-FFF2-40B4-BE49-F238E27FC236}">
                    <a16:creationId xmlns:a16="http://schemas.microsoft.com/office/drawing/2014/main" id="{5C59AA30-BFDF-868C-6672-C9E411FF2F8B}"/>
                  </a:ext>
                </a:extLst>
              </p:cNvPr>
              <p:cNvSpPr/>
              <p:nvPr/>
            </p:nvSpPr>
            <p:spPr>
              <a:xfrm>
                <a:off x="7192719" y="3611038"/>
                <a:ext cx="6478" cy="19547"/>
              </a:xfrm>
              <a:custGeom>
                <a:avLst/>
                <a:gdLst/>
                <a:ahLst/>
                <a:cxnLst/>
                <a:rect l="l" t="t" r="r" b="b"/>
                <a:pathLst>
                  <a:path w="6478" h="19547" extrusionOk="0">
                    <a:moveTo>
                      <a:pt x="4888" y="0"/>
                    </a:moveTo>
                    <a:lnTo>
                      <a:pt x="4399" y="489"/>
                    </a:lnTo>
                    <a:cubicBezTo>
                      <a:pt x="5866" y="7819"/>
                      <a:pt x="5866" y="16127"/>
                      <a:pt x="0" y="19059"/>
                    </a:cubicBezTo>
                    <a:lnTo>
                      <a:pt x="0" y="19548"/>
                    </a:lnTo>
                    <a:cubicBezTo>
                      <a:pt x="7821" y="17186"/>
                      <a:pt x="7332" y="6435"/>
                      <a:pt x="4888" y="0"/>
                    </a:cubicBezTo>
                    <a:lnTo>
                      <a:pt x="488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25">
                <a:extLst>
                  <a:ext uri="{FF2B5EF4-FFF2-40B4-BE49-F238E27FC236}">
                    <a16:creationId xmlns:a16="http://schemas.microsoft.com/office/drawing/2014/main" id="{28E0B7C6-3DFD-8400-DE94-362365878F8D}"/>
                  </a:ext>
                </a:extLst>
              </p:cNvPr>
              <p:cNvSpPr/>
              <p:nvPr/>
            </p:nvSpPr>
            <p:spPr>
              <a:xfrm>
                <a:off x="7182922" y="3604736"/>
                <a:ext cx="15775" cy="23006"/>
              </a:xfrm>
              <a:custGeom>
                <a:avLst/>
                <a:gdLst/>
                <a:ahLst/>
                <a:cxnLst/>
                <a:rect l="l" t="t" r="r" b="b"/>
                <a:pathLst>
                  <a:path w="15775" h="23006" extrusionOk="0">
                    <a:moveTo>
                      <a:pt x="7353" y="30"/>
                    </a:moveTo>
                    <a:cubicBezTo>
                      <a:pt x="-3890" y="519"/>
                      <a:pt x="-1446" y="23488"/>
                      <a:pt x="9308" y="22999"/>
                    </a:cubicBezTo>
                    <a:cubicBezTo>
                      <a:pt x="19573" y="21940"/>
                      <a:pt x="16640" y="-947"/>
                      <a:pt x="7353" y="30"/>
                    </a:cubicBezTo>
                    <a:lnTo>
                      <a:pt x="7353" y="3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25">
                <a:extLst>
                  <a:ext uri="{FF2B5EF4-FFF2-40B4-BE49-F238E27FC236}">
                    <a16:creationId xmlns:a16="http://schemas.microsoft.com/office/drawing/2014/main" id="{0B090558-8DF3-1342-5CFA-1FFAE2187FFE}"/>
                  </a:ext>
                </a:extLst>
              </p:cNvPr>
              <p:cNvSpPr/>
              <p:nvPr/>
            </p:nvSpPr>
            <p:spPr>
              <a:xfrm>
                <a:off x="7229379" y="3564112"/>
                <a:ext cx="25477" cy="12974"/>
              </a:xfrm>
              <a:custGeom>
                <a:avLst/>
                <a:gdLst/>
                <a:ahLst/>
                <a:cxnLst/>
                <a:rect l="l" t="t" r="r" b="b"/>
                <a:pathLst>
                  <a:path w="25477" h="12974" extrusionOk="0">
                    <a:moveTo>
                      <a:pt x="21019" y="12799"/>
                    </a:moveTo>
                    <a:lnTo>
                      <a:pt x="11243" y="12799"/>
                    </a:lnTo>
                    <a:cubicBezTo>
                      <a:pt x="8310" y="13287"/>
                      <a:pt x="4888" y="12799"/>
                      <a:pt x="1955" y="10844"/>
                    </a:cubicBezTo>
                    <a:cubicBezTo>
                      <a:pt x="0" y="9378"/>
                      <a:pt x="-489" y="6934"/>
                      <a:pt x="489" y="4980"/>
                    </a:cubicBezTo>
                    <a:cubicBezTo>
                      <a:pt x="2933" y="1559"/>
                      <a:pt x="7332" y="-396"/>
                      <a:pt x="11731" y="93"/>
                    </a:cubicBezTo>
                    <a:cubicBezTo>
                      <a:pt x="16131" y="-396"/>
                      <a:pt x="20530" y="1070"/>
                      <a:pt x="23952" y="4002"/>
                    </a:cubicBezTo>
                    <a:cubicBezTo>
                      <a:pt x="26885" y="6853"/>
                      <a:pt x="25418" y="12310"/>
                      <a:pt x="21019" y="12799"/>
                    </a:cubicBezTo>
                    <a:lnTo>
                      <a:pt x="21019" y="1279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25">
                <a:extLst>
                  <a:ext uri="{FF2B5EF4-FFF2-40B4-BE49-F238E27FC236}">
                    <a16:creationId xmlns:a16="http://schemas.microsoft.com/office/drawing/2014/main" id="{C5AF1515-8586-20B5-2C99-280352943094}"/>
                  </a:ext>
                </a:extLst>
              </p:cNvPr>
              <p:cNvSpPr/>
              <p:nvPr/>
            </p:nvSpPr>
            <p:spPr>
              <a:xfrm>
                <a:off x="7170023" y="3572487"/>
                <a:ext cx="24651" cy="17314"/>
              </a:xfrm>
              <a:custGeom>
                <a:avLst/>
                <a:gdLst/>
                <a:ahLst/>
                <a:cxnLst/>
                <a:rect l="l" t="t" r="r" b="b"/>
                <a:pathLst>
                  <a:path w="24651" h="17314" extrusionOk="0">
                    <a:moveTo>
                      <a:pt x="7055" y="17048"/>
                    </a:moveTo>
                    <a:cubicBezTo>
                      <a:pt x="9987" y="16071"/>
                      <a:pt x="12920" y="14605"/>
                      <a:pt x="15853" y="13139"/>
                    </a:cubicBezTo>
                    <a:cubicBezTo>
                      <a:pt x="18786" y="12161"/>
                      <a:pt x="21719" y="10207"/>
                      <a:pt x="24163" y="7763"/>
                    </a:cubicBezTo>
                    <a:cubicBezTo>
                      <a:pt x="25140" y="5808"/>
                      <a:pt x="24651" y="3365"/>
                      <a:pt x="22696" y="1899"/>
                    </a:cubicBezTo>
                    <a:cubicBezTo>
                      <a:pt x="18786" y="-545"/>
                      <a:pt x="14387" y="-545"/>
                      <a:pt x="10476" y="1410"/>
                    </a:cubicBezTo>
                    <a:cubicBezTo>
                      <a:pt x="6566" y="2876"/>
                      <a:pt x="2655" y="5808"/>
                      <a:pt x="700" y="9718"/>
                    </a:cubicBezTo>
                    <a:cubicBezTo>
                      <a:pt x="-1744" y="13628"/>
                      <a:pt x="2655" y="18515"/>
                      <a:pt x="7055" y="17048"/>
                    </a:cubicBezTo>
                    <a:lnTo>
                      <a:pt x="7055" y="17048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25">
                <a:extLst>
                  <a:ext uri="{FF2B5EF4-FFF2-40B4-BE49-F238E27FC236}">
                    <a16:creationId xmlns:a16="http://schemas.microsoft.com/office/drawing/2014/main" id="{FE38F170-E629-604B-39AB-08D90D30483B}"/>
                  </a:ext>
                </a:extLst>
              </p:cNvPr>
              <p:cNvSpPr/>
              <p:nvPr/>
            </p:nvSpPr>
            <p:spPr>
              <a:xfrm>
                <a:off x="7245782" y="3668337"/>
                <a:ext cx="14392" cy="7881"/>
              </a:xfrm>
              <a:custGeom>
                <a:avLst/>
                <a:gdLst/>
                <a:ahLst/>
                <a:cxnLst/>
                <a:rect l="l" t="t" r="r" b="b"/>
                <a:pathLst>
                  <a:path w="14392" h="7881" extrusionOk="0">
                    <a:moveTo>
                      <a:pt x="13415" y="367"/>
                    </a:moveTo>
                    <a:cubicBezTo>
                      <a:pt x="11949" y="1833"/>
                      <a:pt x="10482" y="4765"/>
                      <a:pt x="8038" y="5253"/>
                    </a:cubicBezTo>
                    <a:cubicBezTo>
                      <a:pt x="5105" y="5742"/>
                      <a:pt x="2661" y="5253"/>
                      <a:pt x="217" y="4765"/>
                    </a:cubicBezTo>
                    <a:cubicBezTo>
                      <a:pt x="217" y="4765"/>
                      <a:pt x="-272" y="4765"/>
                      <a:pt x="217" y="4765"/>
                    </a:cubicBezTo>
                    <a:cubicBezTo>
                      <a:pt x="2661" y="7697"/>
                      <a:pt x="6083" y="8674"/>
                      <a:pt x="9504" y="7208"/>
                    </a:cubicBezTo>
                    <a:cubicBezTo>
                      <a:pt x="12437" y="6231"/>
                      <a:pt x="14393" y="3299"/>
                      <a:pt x="14393" y="367"/>
                    </a:cubicBezTo>
                    <a:cubicBezTo>
                      <a:pt x="13904" y="-122"/>
                      <a:pt x="13415" y="-122"/>
                      <a:pt x="13415" y="367"/>
                    </a:cubicBezTo>
                    <a:lnTo>
                      <a:pt x="13415" y="367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25">
                <a:extLst>
                  <a:ext uri="{FF2B5EF4-FFF2-40B4-BE49-F238E27FC236}">
                    <a16:creationId xmlns:a16="http://schemas.microsoft.com/office/drawing/2014/main" id="{FF2F3017-29D7-E470-6C33-11D90D158641}"/>
                  </a:ext>
                </a:extLst>
              </p:cNvPr>
              <p:cNvSpPr/>
              <p:nvPr/>
            </p:nvSpPr>
            <p:spPr>
              <a:xfrm>
                <a:off x="7204255" y="3576666"/>
                <a:ext cx="44188" cy="86743"/>
              </a:xfrm>
              <a:custGeom>
                <a:avLst/>
                <a:gdLst/>
                <a:ahLst/>
                <a:cxnLst/>
                <a:rect l="l" t="t" r="r" b="b"/>
                <a:pathLst>
                  <a:path w="44188" h="86743" extrusionOk="0">
                    <a:moveTo>
                      <a:pt x="44188" y="72082"/>
                    </a:moveTo>
                    <a:cubicBezTo>
                      <a:pt x="41255" y="77947"/>
                      <a:pt x="35878" y="82833"/>
                      <a:pt x="29524" y="84788"/>
                    </a:cubicBezTo>
                    <a:cubicBezTo>
                      <a:pt x="27080" y="86254"/>
                      <a:pt x="24147" y="86743"/>
                      <a:pt x="21214" y="86743"/>
                    </a:cubicBezTo>
                    <a:cubicBezTo>
                      <a:pt x="20237" y="86743"/>
                      <a:pt x="19748" y="86743"/>
                      <a:pt x="19259" y="86743"/>
                    </a:cubicBezTo>
                    <a:lnTo>
                      <a:pt x="17793" y="86743"/>
                    </a:lnTo>
                    <a:cubicBezTo>
                      <a:pt x="16815" y="86743"/>
                      <a:pt x="16326" y="86254"/>
                      <a:pt x="16326" y="85277"/>
                    </a:cubicBezTo>
                    <a:lnTo>
                      <a:pt x="16326" y="85277"/>
                    </a:lnTo>
                    <a:cubicBezTo>
                      <a:pt x="15837" y="85277"/>
                      <a:pt x="15837" y="84788"/>
                      <a:pt x="16326" y="84788"/>
                    </a:cubicBezTo>
                    <a:lnTo>
                      <a:pt x="16326" y="84788"/>
                    </a:lnTo>
                    <a:lnTo>
                      <a:pt x="16326" y="83811"/>
                    </a:lnTo>
                    <a:cubicBezTo>
                      <a:pt x="15349" y="78435"/>
                      <a:pt x="14371" y="70127"/>
                      <a:pt x="14371" y="70127"/>
                    </a:cubicBezTo>
                    <a:cubicBezTo>
                      <a:pt x="12416" y="71594"/>
                      <a:pt x="3128" y="77458"/>
                      <a:pt x="2639" y="74526"/>
                    </a:cubicBezTo>
                    <a:cubicBezTo>
                      <a:pt x="-293" y="50091"/>
                      <a:pt x="-782" y="25168"/>
                      <a:pt x="1173" y="733"/>
                    </a:cubicBezTo>
                    <a:cubicBezTo>
                      <a:pt x="1173" y="-244"/>
                      <a:pt x="2151" y="-244"/>
                      <a:pt x="2151" y="733"/>
                    </a:cubicBezTo>
                    <a:cubicBezTo>
                      <a:pt x="5084" y="23213"/>
                      <a:pt x="4106" y="46181"/>
                      <a:pt x="7039" y="69150"/>
                    </a:cubicBezTo>
                    <a:cubicBezTo>
                      <a:pt x="10461" y="67195"/>
                      <a:pt x="13882" y="65241"/>
                      <a:pt x="17793" y="64263"/>
                    </a:cubicBezTo>
                    <a:cubicBezTo>
                      <a:pt x="18770" y="64263"/>
                      <a:pt x="18770" y="80390"/>
                      <a:pt x="19748" y="82345"/>
                    </a:cubicBezTo>
                    <a:lnTo>
                      <a:pt x="19748" y="82345"/>
                    </a:lnTo>
                    <a:cubicBezTo>
                      <a:pt x="28546" y="81856"/>
                      <a:pt x="37345" y="77947"/>
                      <a:pt x="43211" y="70616"/>
                    </a:cubicBezTo>
                    <a:cubicBezTo>
                      <a:pt x="43699" y="71023"/>
                      <a:pt x="44188" y="71023"/>
                      <a:pt x="44188" y="72082"/>
                    </a:cubicBezTo>
                    <a:lnTo>
                      <a:pt x="44188" y="7208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25">
                <a:extLst>
                  <a:ext uri="{FF2B5EF4-FFF2-40B4-BE49-F238E27FC236}">
                    <a16:creationId xmlns:a16="http://schemas.microsoft.com/office/drawing/2014/main" id="{9B0C7F65-1ED2-ED03-96D8-E9783DB18F55}"/>
                  </a:ext>
                </a:extLst>
              </p:cNvPr>
              <p:cNvSpPr/>
              <p:nvPr/>
            </p:nvSpPr>
            <p:spPr>
              <a:xfrm>
                <a:off x="7227913" y="3648667"/>
                <a:ext cx="25070" cy="18891"/>
              </a:xfrm>
              <a:custGeom>
                <a:avLst/>
                <a:gdLst/>
                <a:ahLst/>
                <a:cxnLst/>
                <a:rect l="l" t="t" r="r" b="b"/>
                <a:pathLst>
                  <a:path w="25070" h="18891" extrusionOk="0">
                    <a:moveTo>
                      <a:pt x="0" y="11240"/>
                    </a:moveTo>
                    <a:cubicBezTo>
                      <a:pt x="3911" y="14661"/>
                      <a:pt x="8310" y="17104"/>
                      <a:pt x="13198" y="18570"/>
                    </a:cubicBezTo>
                    <a:cubicBezTo>
                      <a:pt x="15642" y="19059"/>
                      <a:pt x="18086" y="19059"/>
                      <a:pt x="20530" y="18082"/>
                    </a:cubicBezTo>
                    <a:cubicBezTo>
                      <a:pt x="26395" y="15638"/>
                      <a:pt x="25418" y="10263"/>
                      <a:pt x="23952" y="5864"/>
                    </a:cubicBezTo>
                    <a:cubicBezTo>
                      <a:pt x="22974" y="3910"/>
                      <a:pt x="21507" y="1955"/>
                      <a:pt x="20041" y="0"/>
                    </a:cubicBezTo>
                    <a:cubicBezTo>
                      <a:pt x="15153" y="5864"/>
                      <a:pt x="7821" y="9855"/>
                      <a:pt x="0" y="11240"/>
                    </a:cubicBezTo>
                    <a:lnTo>
                      <a:pt x="0" y="1124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25">
                <a:extLst>
                  <a:ext uri="{FF2B5EF4-FFF2-40B4-BE49-F238E27FC236}">
                    <a16:creationId xmlns:a16="http://schemas.microsoft.com/office/drawing/2014/main" id="{C84089AD-3709-FC5B-4474-2DE9CA5086DA}"/>
                  </a:ext>
                </a:extLst>
              </p:cNvPr>
              <p:cNvSpPr/>
              <p:nvPr/>
            </p:nvSpPr>
            <p:spPr>
              <a:xfrm>
                <a:off x="7241111" y="3654532"/>
                <a:ext cx="11872" cy="12998"/>
              </a:xfrm>
              <a:custGeom>
                <a:avLst/>
                <a:gdLst/>
                <a:ahLst/>
                <a:cxnLst/>
                <a:rect l="l" t="t" r="r" b="b"/>
                <a:pathLst>
                  <a:path w="11872" h="12998" extrusionOk="0">
                    <a:moveTo>
                      <a:pt x="0" y="12706"/>
                    </a:moveTo>
                    <a:cubicBezTo>
                      <a:pt x="2444" y="13195"/>
                      <a:pt x="4888" y="13195"/>
                      <a:pt x="7332" y="11729"/>
                    </a:cubicBezTo>
                    <a:cubicBezTo>
                      <a:pt x="13198" y="9774"/>
                      <a:pt x="12220" y="4398"/>
                      <a:pt x="10754" y="0"/>
                    </a:cubicBezTo>
                    <a:cubicBezTo>
                      <a:pt x="4399" y="1466"/>
                      <a:pt x="0" y="6435"/>
                      <a:pt x="0" y="12706"/>
                    </a:cubicBezTo>
                    <a:lnTo>
                      <a:pt x="0" y="12706"/>
                    </a:lnTo>
                    <a:close/>
                  </a:path>
                </a:pathLst>
              </a:custGeom>
              <a:solidFill>
                <a:srgbClr val="FF98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25">
                <a:extLst>
                  <a:ext uri="{FF2B5EF4-FFF2-40B4-BE49-F238E27FC236}">
                    <a16:creationId xmlns:a16="http://schemas.microsoft.com/office/drawing/2014/main" id="{693C4691-893D-142F-1ED4-4525C9F15DD8}"/>
                  </a:ext>
                </a:extLst>
              </p:cNvPr>
              <p:cNvSpPr/>
              <p:nvPr/>
            </p:nvSpPr>
            <p:spPr>
              <a:xfrm>
                <a:off x="7136031" y="3448547"/>
                <a:ext cx="207106" cy="156986"/>
              </a:xfrm>
              <a:custGeom>
                <a:avLst/>
                <a:gdLst/>
                <a:ahLst/>
                <a:cxnLst/>
                <a:rect l="l" t="t" r="r" b="b"/>
                <a:pathLst>
                  <a:path w="207106" h="156986" extrusionOk="0">
                    <a:moveTo>
                      <a:pt x="166181" y="129748"/>
                    </a:moveTo>
                    <a:cubicBezTo>
                      <a:pt x="152494" y="112155"/>
                      <a:pt x="152005" y="75014"/>
                      <a:pt x="139296" y="69150"/>
                    </a:cubicBezTo>
                    <a:cubicBezTo>
                      <a:pt x="110945" y="57422"/>
                      <a:pt x="79662" y="109712"/>
                      <a:pt x="49356" y="120463"/>
                    </a:cubicBezTo>
                    <a:cubicBezTo>
                      <a:pt x="19050" y="131214"/>
                      <a:pt x="3408" y="115576"/>
                      <a:pt x="475" y="89675"/>
                    </a:cubicBezTo>
                    <a:cubicBezTo>
                      <a:pt x="-2947" y="63775"/>
                      <a:pt x="12206" y="40806"/>
                      <a:pt x="43001" y="24679"/>
                    </a:cubicBezTo>
                    <a:cubicBezTo>
                      <a:pt x="75262" y="7575"/>
                      <a:pt x="111434" y="10507"/>
                      <a:pt x="131964" y="15883"/>
                    </a:cubicBezTo>
                    <a:cubicBezTo>
                      <a:pt x="131964" y="15883"/>
                      <a:pt x="120722" y="6597"/>
                      <a:pt x="122188" y="1710"/>
                    </a:cubicBezTo>
                    <a:cubicBezTo>
                      <a:pt x="123654" y="-3176"/>
                      <a:pt x="141740" y="3665"/>
                      <a:pt x="148095" y="6597"/>
                    </a:cubicBezTo>
                    <a:cubicBezTo>
                      <a:pt x="152494" y="10018"/>
                      <a:pt x="156893" y="13928"/>
                      <a:pt x="160315" y="18326"/>
                    </a:cubicBezTo>
                    <a:cubicBezTo>
                      <a:pt x="164225" y="15883"/>
                      <a:pt x="168624" y="13928"/>
                      <a:pt x="173024" y="12462"/>
                    </a:cubicBezTo>
                    <a:cubicBezTo>
                      <a:pt x="179867" y="10507"/>
                      <a:pt x="187199" y="11484"/>
                      <a:pt x="193065" y="14417"/>
                    </a:cubicBezTo>
                    <a:cubicBezTo>
                      <a:pt x="194531" y="15883"/>
                      <a:pt x="184266" y="20770"/>
                      <a:pt x="176934" y="23702"/>
                    </a:cubicBezTo>
                    <a:cubicBezTo>
                      <a:pt x="176934" y="23702"/>
                      <a:pt x="196975" y="37385"/>
                      <a:pt x="202352" y="53512"/>
                    </a:cubicBezTo>
                    <a:cubicBezTo>
                      <a:pt x="207729" y="69639"/>
                      <a:pt x="209196" y="153694"/>
                      <a:pt x="203330" y="156626"/>
                    </a:cubicBezTo>
                    <a:cubicBezTo>
                      <a:pt x="196487" y="160129"/>
                      <a:pt x="171557" y="137079"/>
                      <a:pt x="166181" y="129748"/>
                    </a:cubicBezTo>
                    <a:lnTo>
                      <a:pt x="166181" y="129748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25">
                <a:extLst>
                  <a:ext uri="{FF2B5EF4-FFF2-40B4-BE49-F238E27FC236}">
                    <a16:creationId xmlns:a16="http://schemas.microsoft.com/office/drawing/2014/main" id="{F201177C-7165-EC69-870E-098F0FF797FC}"/>
                  </a:ext>
                </a:extLst>
              </p:cNvPr>
              <p:cNvSpPr/>
              <p:nvPr/>
            </p:nvSpPr>
            <p:spPr>
              <a:xfrm>
                <a:off x="7309327" y="3471760"/>
                <a:ext cx="38604" cy="117652"/>
              </a:xfrm>
              <a:custGeom>
                <a:avLst/>
                <a:gdLst/>
                <a:ahLst/>
                <a:cxnLst/>
                <a:rect l="l" t="t" r="r" b="b"/>
                <a:pathLst>
                  <a:path w="38604" h="117652" extrusionOk="0">
                    <a:moveTo>
                      <a:pt x="217" y="0"/>
                    </a:moveTo>
                    <a:cubicBezTo>
                      <a:pt x="217" y="0"/>
                      <a:pt x="-272" y="0"/>
                      <a:pt x="217" y="489"/>
                    </a:cubicBezTo>
                    <a:cubicBezTo>
                      <a:pt x="9505" y="3910"/>
                      <a:pt x="17814" y="9774"/>
                      <a:pt x="24169" y="17104"/>
                    </a:cubicBezTo>
                    <a:cubicBezTo>
                      <a:pt x="30523" y="26878"/>
                      <a:pt x="34434" y="38118"/>
                      <a:pt x="35411" y="49847"/>
                    </a:cubicBezTo>
                    <a:cubicBezTo>
                      <a:pt x="38344" y="72327"/>
                      <a:pt x="34434" y="94807"/>
                      <a:pt x="32479" y="117286"/>
                    </a:cubicBezTo>
                    <a:cubicBezTo>
                      <a:pt x="32479" y="117775"/>
                      <a:pt x="33456" y="117775"/>
                      <a:pt x="33456" y="117286"/>
                    </a:cubicBezTo>
                    <a:cubicBezTo>
                      <a:pt x="37367" y="93340"/>
                      <a:pt x="40788" y="68417"/>
                      <a:pt x="36878" y="44471"/>
                    </a:cubicBezTo>
                    <a:cubicBezTo>
                      <a:pt x="33945" y="24435"/>
                      <a:pt x="21725" y="4398"/>
                      <a:pt x="217" y="0"/>
                    </a:cubicBez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25">
                <a:extLst>
                  <a:ext uri="{FF2B5EF4-FFF2-40B4-BE49-F238E27FC236}">
                    <a16:creationId xmlns:a16="http://schemas.microsoft.com/office/drawing/2014/main" id="{A36EDCE4-5E24-A69F-9226-3C3C3ACD1AA2}"/>
                  </a:ext>
                </a:extLst>
              </p:cNvPr>
              <p:cNvSpPr/>
              <p:nvPr/>
            </p:nvSpPr>
            <p:spPr>
              <a:xfrm>
                <a:off x="7179521" y="3509784"/>
                <a:ext cx="95361" cy="64113"/>
              </a:xfrm>
              <a:custGeom>
                <a:avLst/>
                <a:gdLst/>
                <a:ahLst/>
                <a:cxnLst/>
                <a:rect l="l" t="t" r="r" b="b"/>
                <a:pathLst>
                  <a:path w="95361" h="64113" extrusionOk="0">
                    <a:moveTo>
                      <a:pt x="94340" y="94"/>
                    </a:moveTo>
                    <a:cubicBezTo>
                      <a:pt x="84564" y="2049"/>
                      <a:pt x="75765" y="5470"/>
                      <a:pt x="67944" y="10846"/>
                    </a:cubicBezTo>
                    <a:cubicBezTo>
                      <a:pt x="61101" y="16710"/>
                      <a:pt x="54746" y="23063"/>
                      <a:pt x="48881" y="30393"/>
                    </a:cubicBezTo>
                    <a:cubicBezTo>
                      <a:pt x="36172" y="45543"/>
                      <a:pt x="19063" y="57272"/>
                      <a:pt x="0" y="64113"/>
                    </a:cubicBezTo>
                    <a:lnTo>
                      <a:pt x="0" y="64113"/>
                    </a:lnTo>
                    <a:cubicBezTo>
                      <a:pt x="18086" y="59715"/>
                      <a:pt x="34705" y="49941"/>
                      <a:pt x="46926" y="35769"/>
                    </a:cubicBezTo>
                    <a:cubicBezTo>
                      <a:pt x="53280" y="28439"/>
                      <a:pt x="59634" y="21597"/>
                      <a:pt x="66478" y="15244"/>
                    </a:cubicBezTo>
                    <a:cubicBezTo>
                      <a:pt x="75276" y="9380"/>
                      <a:pt x="84564" y="4493"/>
                      <a:pt x="94829" y="1560"/>
                    </a:cubicBezTo>
                    <a:cubicBezTo>
                      <a:pt x="95806" y="1153"/>
                      <a:pt x="95317" y="-394"/>
                      <a:pt x="94340" y="94"/>
                    </a:cubicBezTo>
                    <a:lnTo>
                      <a:pt x="94340" y="9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25">
                <a:extLst>
                  <a:ext uri="{FF2B5EF4-FFF2-40B4-BE49-F238E27FC236}">
                    <a16:creationId xmlns:a16="http://schemas.microsoft.com/office/drawing/2014/main" id="{F2455619-4136-4DDC-6D70-A65402BBC1EB}"/>
                  </a:ext>
                </a:extLst>
              </p:cNvPr>
              <p:cNvSpPr/>
              <p:nvPr/>
            </p:nvSpPr>
            <p:spPr>
              <a:xfrm>
                <a:off x="7133698" y="3461067"/>
                <a:ext cx="113766" cy="102293"/>
              </a:xfrm>
              <a:custGeom>
                <a:avLst/>
                <a:gdLst/>
                <a:ahLst/>
                <a:cxnLst/>
                <a:rect l="l" t="t" r="r" b="b"/>
                <a:pathLst>
                  <a:path w="113766" h="102293" extrusionOk="0">
                    <a:moveTo>
                      <a:pt x="113767" y="1000"/>
                    </a:moveTo>
                    <a:cubicBezTo>
                      <a:pt x="100080" y="-466"/>
                      <a:pt x="85905" y="-466"/>
                      <a:pt x="71729" y="1978"/>
                    </a:cubicBezTo>
                    <a:cubicBezTo>
                      <a:pt x="58532" y="3444"/>
                      <a:pt x="45334" y="7354"/>
                      <a:pt x="33114" y="13707"/>
                    </a:cubicBezTo>
                    <a:cubicBezTo>
                      <a:pt x="12584" y="24458"/>
                      <a:pt x="-2569" y="45472"/>
                      <a:pt x="364" y="69418"/>
                    </a:cubicBezTo>
                    <a:cubicBezTo>
                      <a:pt x="1341" y="82124"/>
                      <a:pt x="7207" y="93364"/>
                      <a:pt x="16494" y="102160"/>
                    </a:cubicBezTo>
                    <a:cubicBezTo>
                      <a:pt x="16983" y="102649"/>
                      <a:pt x="17961" y="101672"/>
                      <a:pt x="17472" y="101183"/>
                    </a:cubicBezTo>
                    <a:cubicBezTo>
                      <a:pt x="853" y="84567"/>
                      <a:pt x="-2569" y="59644"/>
                      <a:pt x="8673" y="39607"/>
                    </a:cubicBezTo>
                    <a:cubicBezTo>
                      <a:pt x="20894" y="17616"/>
                      <a:pt x="45823" y="7842"/>
                      <a:pt x="69285" y="3933"/>
                    </a:cubicBezTo>
                    <a:cubicBezTo>
                      <a:pt x="83950" y="1489"/>
                      <a:pt x="99103" y="512"/>
                      <a:pt x="113767" y="1489"/>
                    </a:cubicBezTo>
                    <a:lnTo>
                      <a:pt x="113767" y="1000"/>
                    </a:lnTo>
                    <a:lnTo>
                      <a:pt x="113767" y="100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25">
                <a:extLst>
                  <a:ext uri="{FF2B5EF4-FFF2-40B4-BE49-F238E27FC236}">
                    <a16:creationId xmlns:a16="http://schemas.microsoft.com/office/drawing/2014/main" id="{0E162747-B370-6901-46E6-F5ADC4BA4DEB}"/>
                  </a:ext>
                </a:extLst>
              </p:cNvPr>
              <p:cNvSpPr/>
              <p:nvPr/>
            </p:nvSpPr>
            <p:spPr>
              <a:xfrm>
                <a:off x="7319809" y="3562936"/>
                <a:ext cx="41437" cy="72224"/>
              </a:xfrm>
              <a:custGeom>
                <a:avLst/>
                <a:gdLst/>
                <a:ahLst/>
                <a:cxnLst/>
                <a:rect l="l" t="t" r="r" b="b"/>
                <a:pathLst>
                  <a:path w="41437" h="72224" extrusionOk="0">
                    <a:moveTo>
                      <a:pt x="0" y="36373"/>
                    </a:moveTo>
                    <a:cubicBezTo>
                      <a:pt x="0" y="36373"/>
                      <a:pt x="12220" y="-3211"/>
                      <a:pt x="29328" y="210"/>
                    </a:cubicBezTo>
                    <a:cubicBezTo>
                      <a:pt x="46437" y="3631"/>
                      <a:pt x="44481" y="55921"/>
                      <a:pt x="29328" y="67649"/>
                    </a:cubicBezTo>
                    <a:cubicBezTo>
                      <a:pt x="21507" y="74491"/>
                      <a:pt x="9287" y="73514"/>
                      <a:pt x="2933" y="65695"/>
                    </a:cubicBezTo>
                    <a:lnTo>
                      <a:pt x="0" y="36373"/>
                    </a:ln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25">
                <a:extLst>
                  <a:ext uri="{FF2B5EF4-FFF2-40B4-BE49-F238E27FC236}">
                    <a16:creationId xmlns:a16="http://schemas.microsoft.com/office/drawing/2014/main" id="{3CA43FBC-5F1D-3A8D-1594-E4249A7299F4}"/>
                  </a:ext>
                </a:extLst>
              </p:cNvPr>
              <p:cNvSpPr/>
              <p:nvPr/>
            </p:nvSpPr>
            <p:spPr>
              <a:xfrm>
                <a:off x="7330218" y="3578295"/>
                <a:ext cx="18158" cy="48502"/>
              </a:xfrm>
              <a:custGeom>
                <a:avLst/>
                <a:gdLst/>
                <a:ahLst/>
                <a:cxnLst/>
                <a:rect l="l" t="t" r="r" b="b"/>
                <a:pathLst>
                  <a:path w="18158" h="48502" extrusionOk="0">
                    <a:moveTo>
                      <a:pt x="17941" y="0"/>
                    </a:moveTo>
                    <a:cubicBezTo>
                      <a:pt x="17941" y="0"/>
                      <a:pt x="18430" y="0"/>
                      <a:pt x="17941" y="489"/>
                    </a:cubicBezTo>
                    <a:cubicBezTo>
                      <a:pt x="7188" y="8797"/>
                      <a:pt x="4743" y="21991"/>
                      <a:pt x="3766" y="35186"/>
                    </a:cubicBezTo>
                    <a:cubicBezTo>
                      <a:pt x="5233" y="28833"/>
                      <a:pt x="11587" y="25412"/>
                      <a:pt x="17453" y="27856"/>
                    </a:cubicBezTo>
                    <a:cubicBezTo>
                      <a:pt x="17941" y="27856"/>
                      <a:pt x="17453" y="28344"/>
                      <a:pt x="17453" y="28833"/>
                    </a:cubicBezTo>
                    <a:cubicBezTo>
                      <a:pt x="12565" y="28344"/>
                      <a:pt x="8165" y="31765"/>
                      <a:pt x="6699" y="36163"/>
                    </a:cubicBezTo>
                    <a:cubicBezTo>
                      <a:pt x="5721" y="39584"/>
                      <a:pt x="4743" y="43494"/>
                      <a:pt x="4255" y="47403"/>
                    </a:cubicBezTo>
                    <a:cubicBezTo>
                      <a:pt x="4255" y="48869"/>
                      <a:pt x="1811" y="48869"/>
                      <a:pt x="1811" y="47403"/>
                    </a:cubicBezTo>
                    <a:lnTo>
                      <a:pt x="1811" y="47403"/>
                    </a:lnTo>
                    <a:cubicBezTo>
                      <a:pt x="-3077" y="31765"/>
                      <a:pt x="1811" y="6923"/>
                      <a:pt x="17941" y="0"/>
                    </a:cubicBezTo>
                    <a:lnTo>
                      <a:pt x="1794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25">
                <a:extLst>
                  <a:ext uri="{FF2B5EF4-FFF2-40B4-BE49-F238E27FC236}">
                    <a16:creationId xmlns:a16="http://schemas.microsoft.com/office/drawing/2014/main" id="{4FB05D6B-CA0E-5B51-EB83-ECA3F90DFF2D}"/>
                  </a:ext>
                </a:extLst>
              </p:cNvPr>
              <p:cNvSpPr/>
              <p:nvPr/>
            </p:nvSpPr>
            <p:spPr>
              <a:xfrm>
                <a:off x="7246488" y="3720017"/>
                <a:ext cx="129044" cy="145304"/>
              </a:xfrm>
              <a:custGeom>
                <a:avLst/>
                <a:gdLst/>
                <a:ahLst/>
                <a:cxnLst/>
                <a:rect l="l" t="t" r="r" b="b"/>
                <a:pathLst>
                  <a:path w="129044" h="145304" extrusionOk="0">
                    <a:moveTo>
                      <a:pt x="8798" y="29321"/>
                    </a:moveTo>
                    <a:lnTo>
                      <a:pt x="41549" y="85521"/>
                    </a:lnTo>
                    <a:lnTo>
                      <a:pt x="104605" y="0"/>
                    </a:lnTo>
                    <a:lnTo>
                      <a:pt x="129045" y="21014"/>
                    </a:lnTo>
                    <a:cubicBezTo>
                      <a:pt x="129045" y="21014"/>
                      <a:pt x="74299" y="150517"/>
                      <a:pt x="72832" y="145142"/>
                    </a:cubicBezTo>
                    <a:lnTo>
                      <a:pt x="40571" y="97739"/>
                    </a:lnTo>
                    <a:lnTo>
                      <a:pt x="9776" y="138300"/>
                    </a:lnTo>
                    <a:lnTo>
                      <a:pt x="0" y="48381"/>
                    </a:lnTo>
                    <a:lnTo>
                      <a:pt x="8798" y="2932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25">
                <a:extLst>
                  <a:ext uri="{FF2B5EF4-FFF2-40B4-BE49-F238E27FC236}">
                    <a16:creationId xmlns:a16="http://schemas.microsoft.com/office/drawing/2014/main" id="{7A5EB249-498F-A75C-065B-486E09254D6E}"/>
                  </a:ext>
                </a:extLst>
              </p:cNvPr>
              <p:cNvSpPr/>
              <p:nvPr/>
            </p:nvSpPr>
            <p:spPr>
              <a:xfrm>
                <a:off x="7246488" y="3740828"/>
                <a:ext cx="130511" cy="129706"/>
              </a:xfrm>
              <a:custGeom>
                <a:avLst/>
                <a:gdLst/>
                <a:ahLst/>
                <a:cxnLst/>
                <a:rect l="l" t="t" r="r" b="b"/>
                <a:pathLst>
                  <a:path w="130511" h="129706" extrusionOk="0">
                    <a:moveTo>
                      <a:pt x="2933" y="73018"/>
                    </a:moveTo>
                    <a:cubicBezTo>
                      <a:pt x="1466" y="58357"/>
                      <a:pt x="0" y="43207"/>
                      <a:pt x="0" y="28547"/>
                    </a:cubicBezTo>
                    <a:cubicBezTo>
                      <a:pt x="0" y="28058"/>
                      <a:pt x="489" y="27569"/>
                      <a:pt x="489" y="28547"/>
                    </a:cubicBezTo>
                    <a:cubicBezTo>
                      <a:pt x="5866" y="42230"/>
                      <a:pt x="9776" y="99407"/>
                      <a:pt x="11731" y="112602"/>
                    </a:cubicBezTo>
                    <a:lnTo>
                      <a:pt x="11731" y="112602"/>
                    </a:lnTo>
                    <a:cubicBezTo>
                      <a:pt x="12709" y="111136"/>
                      <a:pt x="40082" y="76927"/>
                      <a:pt x="40571" y="76927"/>
                    </a:cubicBezTo>
                    <a:cubicBezTo>
                      <a:pt x="46926" y="84746"/>
                      <a:pt x="69899" y="119444"/>
                      <a:pt x="71855" y="122376"/>
                    </a:cubicBezTo>
                    <a:cubicBezTo>
                      <a:pt x="80653" y="101851"/>
                      <a:pt x="118291" y="20239"/>
                      <a:pt x="129534" y="202"/>
                    </a:cubicBezTo>
                    <a:cubicBezTo>
                      <a:pt x="129534" y="-286"/>
                      <a:pt x="130511" y="202"/>
                      <a:pt x="130511" y="691"/>
                    </a:cubicBezTo>
                    <a:cubicBezTo>
                      <a:pt x="123179" y="22194"/>
                      <a:pt x="74299" y="129706"/>
                      <a:pt x="73321" y="129706"/>
                    </a:cubicBezTo>
                    <a:cubicBezTo>
                      <a:pt x="61590" y="113091"/>
                      <a:pt x="50347" y="96475"/>
                      <a:pt x="40082" y="78882"/>
                    </a:cubicBezTo>
                    <a:cubicBezTo>
                      <a:pt x="35683" y="86212"/>
                      <a:pt x="8798" y="124331"/>
                      <a:pt x="8798" y="122376"/>
                    </a:cubicBezTo>
                    <a:cubicBezTo>
                      <a:pt x="5866" y="105760"/>
                      <a:pt x="3911" y="89633"/>
                      <a:pt x="2933" y="73018"/>
                    </a:cubicBezTo>
                    <a:lnTo>
                      <a:pt x="2933" y="73018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25">
                <a:extLst>
                  <a:ext uri="{FF2B5EF4-FFF2-40B4-BE49-F238E27FC236}">
                    <a16:creationId xmlns:a16="http://schemas.microsoft.com/office/drawing/2014/main" id="{7FB71203-62E3-54F7-8568-2456A0C9703D}"/>
                  </a:ext>
                </a:extLst>
              </p:cNvPr>
              <p:cNvSpPr/>
              <p:nvPr/>
            </p:nvSpPr>
            <p:spPr>
              <a:xfrm>
                <a:off x="6781144" y="4228747"/>
                <a:ext cx="432105" cy="19059"/>
              </a:xfrm>
              <a:custGeom>
                <a:avLst/>
                <a:gdLst/>
                <a:ahLst/>
                <a:cxnLst/>
                <a:rect l="l" t="t" r="r" b="b"/>
                <a:pathLst>
                  <a:path w="432105" h="19059" extrusionOk="0">
                    <a:moveTo>
                      <a:pt x="0" y="0"/>
                    </a:moveTo>
                    <a:lnTo>
                      <a:pt x="432105" y="0"/>
                    </a:lnTo>
                    <a:lnTo>
                      <a:pt x="432105" y="19059"/>
                    </a:lnTo>
                    <a:lnTo>
                      <a:pt x="0" y="19059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25">
                <a:extLst>
                  <a:ext uri="{FF2B5EF4-FFF2-40B4-BE49-F238E27FC236}">
                    <a16:creationId xmlns:a16="http://schemas.microsoft.com/office/drawing/2014/main" id="{64F80EBD-856E-5A92-E6B1-9C085B42B419}"/>
                  </a:ext>
                </a:extLst>
              </p:cNvPr>
              <p:cNvSpPr/>
              <p:nvPr/>
            </p:nvSpPr>
            <p:spPr>
              <a:xfrm>
                <a:off x="6781144" y="4228747"/>
                <a:ext cx="293772" cy="19628"/>
              </a:xfrm>
              <a:custGeom>
                <a:avLst/>
                <a:gdLst/>
                <a:ahLst/>
                <a:cxnLst/>
                <a:rect l="l" t="t" r="r" b="b"/>
                <a:pathLst>
                  <a:path w="293772" h="19628" extrusionOk="0">
                    <a:moveTo>
                      <a:pt x="0" y="0"/>
                    </a:moveTo>
                    <a:lnTo>
                      <a:pt x="0" y="19629"/>
                    </a:lnTo>
                    <a:lnTo>
                      <a:pt x="293773" y="19629"/>
                    </a:lnTo>
                    <a:lnTo>
                      <a:pt x="279109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25">
                <a:extLst>
                  <a:ext uri="{FF2B5EF4-FFF2-40B4-BE49-F238E27FC236}">
                    <a16:creationId xmlns:a16="http://schemas.microsoft.com/office/drawing/2014/main" id="{5AEA9E9F-FD7C-5B37-C1A4-C2D4165632D0}"/>
                  </a:ext>
                </a:extLst>
              </p:cNvPr>
              <p:cNvSpPr/>
              <p:nvPr/>
            </p:nvSpPr>
            <p:spPr>
              <a:xfrm>
                <a:off x="6585132" y="3961920"/>
                <a:ext cx="456545" cy="286455"/>
              </a:xfrm>
              <a:custGeom>
                <a:avLst/>
                <a:gdLst/>
                <a:ahLst/>
                <a:cxnLst/>
                <a:rect l="l" t="t" r="r" b="b"/>
                <a:pathLst>
                  <a:path w="456545" h="286455" extrusionOk="0">
                    <a:moveTo>
                      <a:pt x="456545" y="286456"/>
                    </a:moveTo>
                    <a:lnTo>
                      <a:pt x="35194" y="286456"/>
                    </a:lnTo>
                    <a:lnTo>
                      <a:pt x="0" y="0"/>
                    </a:lnTo>
                    <a:lnTo>
                      <a:pt x="421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25">
                <a:extLst>
                  <a:ext uri="{FF2B5EF4-FFF2-40B4-BE49-F238E27FC236}">
                    <a16:creationId xmlns:a16="http://schemas.microsoft.com/office/drawing/2014/main" id="{438AE7C3-33C2-D134-43EB-08577D8221CF}"/>
                  </a:ext>
                </a:extLst>
              </p:cNvPr>
              <p:cNvSpPr/>
              <p:nvPr/>
            </p:nvSpPr>
            <p:spPr>
              <a:xfrm>
                <a:off x="6787972" y="4079288"/>
                <a:ext cx="50866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50866" h="51312" extrusionOk="0">
                    <a:moveTo>
                      <a:pt x="50851" y="25901"/>
                    </a:moveTo>
                    <a:cubicBezTo>
                      <a:pt x="51340" y="40073"/>
                      <a:pt x="40097" y="51313"/>
                      <a:pt x="25922" y="51313"/>
                    </a:cubicBezTo>
                    <a:cubicBezTo>
                      <a:pt x="11747" y="51313"/>
                      <a:pt x="15" y="40073"/>
                      <a:pt x="15" y="25901"/>
                    </a:cubicBezTo>
                    <a:cubicBezTo>
                      <a:pt x="-473" y="11729"/>
                      <a:pt x="10769" y="0"/>
                      <a:pt x="24944" y="0"/>
                    </a:cubicBezTo>
                    <a:cubicBezTo>
                      <a:pt x="39120" y="0"/>
                      <a:pt x="50851" y="11647"/>
                      <a:pt x="50851" y="25901"/>
                    </a:cubicBezTo>
                    <a:lnTo>
                      <a:pt x="50851" y="259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25">
              <a:extLst>
                <a:ext uri="{FF2B5EF4-FFF2-40B4-BE49-F238E27FC236}">
                  <a16:creationId xmlns:a16="http://schemas.microsoft.com/office/drawing/2014/main" id="{0BCA557D-746D-A415-0F8D-29719BF6FAE5}"/>
                </a:ext>
              </a:extLst>
            </p:cNvPr>
            <p:cNvGrpSpPr/>
            <p:nvPr/>
          </p:nvGrpSpPr>
          <p:grpSpPr>
            <a:xfrm>
              <a:off x="1069835" y="2196482"/>
              <a:ext cx="1422151" cy="2476865"/>
              <a:chOff x="4646117" y="3494446"/>
              <a:chExt cx="629583" cy="1096503"/>
            </a:xfrm>
          </p:grpSpPr>
          <p:sp>
            <p:nvSpPr>
              <p:cNvPr id="592" name="Google Shape;592;p25">
                <a:extLst>
                  <a:ext uri="{FF2B5EF4-FFF2-40B4-BE49-F238E27FC236}">
                    <a16:creationId xmlns:a16="http://schemas.microsoft.com/office/drawing/2014/main" id="{230573C4-E6B2-8D25-4EE9-20BF7CF65514}"/>
                  </a:ext>
                </a:extLst>
              </p:cNvPr>
              <p:cNvSpPr/>
              <p:nvPr/>
            </p:nvSpPr>
            <p:spPr>
              <a:xfrm>
                <a:off x="4990237" y="3762614"/>
                <a:ext cx="212630" cy="424674"/>
              </a:xfrm>
              <a:custGeom>
                <a:avLst/>
                <a:gdLst/>
                <a:ahLst/>
                <a:cxnLst/>
                <a:rect l="l" t="t" r="r" b="b"/>
                <a:pathLst>
                  <a:path w="212630" h="424674" extrusionOk="0">
                    <a:moveTo>
                      <a:pt x="0" y="424675"/>
                    </a:moveTo>
                    <a:cubicBezTo>
                      <a:pt x="20530" y="391444"/>
                      <a:pt x="44481" y="360656"/>
                      <a:pt x="71855" y="332800"/>
                    </a:cubicBezTo>
                    <a:cubicBezTo>
                      <a:pt x="114870" y="289795"/>
                      <a:pt x="150552" y="259496"/>
                      <a:pt x="155929" y="231152"/>
                    </a:cubicBezTo>
                    <a:cubicBezTo>
                      <a:pt x="161306" y="203297"/>
                      <a:pt x="113403" y="182283"/>
                      <a:pt x="113403" y="182283"/>
                    </a:cubicBezTo>
                    <a:cubicBezTo>
                      <a:pt x="113403" y="182283"/>
                      <a:pt x="172060" y="193034"/>
                      <a:pt x="188679" y="168111"/>
                    </a:cubicBezTo>
                    <a:cubicBezTo>
                      <a:pt x="204810" y="143676"/>
                      <a:pt x="212631" y="0"/>
                      <a:pt x="212631" y="0"/>
                    </a:cubicBezTo>
                    <a:cubicBezTo>
                      <a:pt x="212631" y="0"/>
                      <a:pt x="105093" y="76725"/>
                      <a:pt x="54746" y="184237"/>
                    </a:cubicBezTo>
                    <a:cubicBezTo>
                      <a:pt x="4888" y="291669"/>
                      <a:pt x="0" y="424675"/>
                      <a:pt x="0" y="424675"/>
                    </a:cubicBezTo>
                    <a:lnTo>
                      <a:pt x="0" y="4246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25">
                <a:extLst>
                  <a:ext uri="{FF2B5EF4-FFF2-40B4-BE49-F238E27FC236}">
                    <a16:creationId xmlns:a16="http://schemas.microsoft.com/office/drawing/2014/main" id="{356C2B9B-8681-768E-920D-6CDFA496FE95}"/>
                  </a:ext>
                </a:extLst>
              </p:cNvPr>
              <p:cNvSpPr/>
              <p:nvPr/>
            </p:nvSpPr>
            <p:spPr>
              <a:xfrm>
                <a:off x="4977406" y="3766620"/>
                <a:ext cx="223247" cy="644269"/>
              </a:xfrm>
              <a:custGeom>
                <a:avLst/>
                <a:gdLst/>
                <a:ahLst/>
                <a:cxnLst/>
                <a:rect l="l" t="t" r="r" b="b"/>
                <a:pathLst>
                  <a:path w="223247" h="644269" extrusionOk="0">
                    <a:moveTo>
                      <a:pt x="220085" y="393"/>
                    </a:moveTo>
                    <a:cubicBezTo>
                      <a:pt x="183913" y="25316"/>
                      <a:pt x="150674" y="54149"/>
                      <a:pt x="121346" y="86891"/>
                    </a:cubicBezTo>
                    <a:cubicBezTo>
                      <a:pt x="90551" y="121100"/>
                      <a:pt x="67088" y="160684"/>
                      <a:pt x="51935" y="204178"/>
                    </a:cubicBezTo>
                    <a:cubicBezTo>
                      <a:pt x="19185" y="294586"/>
                      <a:pt x="2077" y="389393"/>
                      <a:pt x="122" y="485177"/>
                    </a:cubicBezTo>
                    <a:cubicBezTo>
                      <a:pt x="-856" y="538444"/>
                      <a:pt x="4032" y="591223"/>
                      <a:pt x="15275" y="643025"/>
                    </a:cubicBezTo>
                    <a:cubicBezTo>
                      <a:pt x="15764" y="644980"/>
                      <a:pt x="18697" y="644491"/>
                      <a:pt x="18208" y="642536"/>
                    </a:cubicBezTo>
                    <a:cubicBezTo>
                      <a:pt x="4521" y="551150"/>
                      <a:pt x="5010" y="457810"/>
                      <a:pt x="20163" y="366424"/>
                    </a:cubicBezTo>
                    <a:cubicBezTo>
                      <a:pt x="34827" y="276993"/>
                      <a:pt x="57801" y="179743"/>
                      <a:pt x="114503" y="106928"/>
                    </a:cubicBezTo>
                    <a:cubicBezTo>
                      <a:pt x="145786" y="67344"/>
                      <a:pt x="184402" y="36067"/>
                      <a:pt x="222529" y="3814"/>
                    </a:cubicBezTo>
                    <a:cubicBezTo>
                      <a:pt x="224484" y="2266"/>
                      <a:pt x="222040" y="-1155"/>
                      <a:pt x="220085" y="393"/>
                    </a:cubicBezTo>
                    <a:lnTo>
                      <a:pt x="220085" y="3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25">
                <a:extLst>
                  <a:ext uri="{FF2B5EF4-FFF2-40B4-BE49-F238E27FC236}">
                    <a16:creationId xmlns:a16="http://schemas.microsoft.com/office/drawing/2014/main" id="{B0D152FB-5461-6C48-DB2F-7D20502A204B}"/>
                  </a:ext>
                </a:extLst>
              </p:cNvPr>
              <p:cNvSpPr/>
              <p:nvPr/>
            </p:nvSpPr>
            <p:spPr>
              <a:xfrm>
                <a:off x="4989748" y="3798676"/>
                <a:ext cx="176992" cy="358803"/>
              </a:xfrm>
              <a:custGeom>
                <a:avLst/>
                <a:gdLst/>
                <a:ahLst/>
                <a:cxnLst/>
                <a:rect l="l" t="t" r="r" b="b"/>
                <a:pathLst>
                  <a:path w="176992" h="358803" extrusionOk="0">
                    <a:moveTo>
                      <a:pt x="175970" y="591"/>
                    </a:moveTo>
                    <a:cubicBezTo>
                      <a:pt x="130511" y="45062"/>
                      <a:pt x="85052" y="92465"/>
                      <a:pt x="58657" y="150620"/>
                    </a:cubicBezTo>
                    <a:cubicBezTo>
                      <a:pt x="49369" y="170656"/>
                      <a:pt x="41549" y="191670"/>
                      <a:pt x="34705" y="212684"/>
                    </a:cubicBezTo>
                    <a:lnTo>
                      <a:pt x="34705" y="212684"/>
                    </a:lnTo>
                    <a:cubicBezTo>
                      <a:pt x="33239" y="216593"/>
                      <a:pt x="31772" y="220991"/>
                      <a:pt x="30795" y="225390"/>
                    </a:cubicBezTo>
                    <a:lnTo>
                      <a:pt x="30795" y="225878"/>
                    </a:lnTo>
                    <a:cubicBezTo>
                      <a:pt x="18086" y="269372"/>
                      <a:pt x="7821" y="313843"/>
                      <a:pt x="0" y="358803"/>
                    </a:cubicBezTo>
                    <a:lnTo>
                      <a:pt x="489" y="358803"/>
                    </a:lnTo>
                    <a:cubicBezTo>
                      <a:pt x="5377" y="336323"/>
                      <a:pt x="10265" y="313355"/>
                      <a:pt x="16131" y="290875"/>
                    </a:cubicBezTo>
                    <a:lnTo>
                      <a:pt x="16619" y="290875"/>
                    </a:lnTo>
                    <a:cubicBezTo>
                      <a:pt x="25418" y="287454"/>
                      <a:pt x="35194" y="285010"/>
                      <a:pt x="44970" y="284033"/>
                    </a:cubicBezTo>
                    <a:cubicBezTo>
                      <a:pt x="45459" y="284033"/>
                      <a:pt x="45459" y="282567"/>
                      <a:pt x="44970" y="282567"/>
                    </a:cubicBezTo>
                    <a:cubicBezTo>
                      <a:pt x="35194" y="283056"/>
                      <a:pt x="25907" y="285010"/>
                      <a:pt x="17108" y="287942"/>
                    </a:cubicBezTo>
                    <a:cubicBezTo>
                      <a:pt x="21996" y="267417"/>
                      <a:pt x="27862" y="247381"/>
                      <a:pt x="34216" y="227344"/>
                    </a:cubicBezTo>
                    <a:cubicBezTo>
                      <a:pt x="54746" y="222458"/>
                      <a:pt x="76254" y="219525"/>
                      <a:pt x="97761" y="219037"/>
                    </a:cubicBezTo>
                    <a:lnTo>
                      <a:pt x="97761" y="218548"/>
                    </a:lnTo>
                    <a:cubicBezTo>
                      <a:pt x="76254" y="217571"/>
                      <a:pt x="55235" y="219525"/>
                      <a:pt x="34705" y="223924"/>
                    </a:cubicBezTo>
                    <a:cubicBezTo>
                      <a:pt x="36172" y="220503"/>
                      <a:pt x="37149" y="217082"/>
                      <a:pt x="38127" y="213661"/>
                    </a:cubicBezTo>
                    <a:cubicBezTo>
                      <a:pt x="52302" y="210240"/>
                      <a:pt x="66478" y="207797"/>
                      <a:pt x="80653" y="206331"/>
                    </a:cubicBezTo>
                    <a:lnTo>
                      <a:pt x="80653" y="205842"/>
                    </a:lnTo>
                    <a:cubicBezTo>
                      <a:pt x="66478" y="206331"/>
                      <a:pt x="52791" y="207797"/>
                      <a:pt x="39104" y="211218"/>
                    </a:cubicBezTo>
                    <a:cubicBezTo>
                      <a:pt x="45459" y="193625"/>
                      <a:pt x="51325" y="177009"/>
                      <a:pt x="58168" y="160393"/>
                    </a:cubicBezTo>
                    <a:cubicBezTo>
                      <a:pt x="64034" y="146710"/>
                      <a:pt x="70877" y="133515"/>
                      <a:pt x="78698" y="120809"/>
                    </a:cubicBezTo>
                    <a:cubicBezTo>
                      <a:pt x="89940" y="117877"/>
                      <a:pt x="101672" y="115922"/>
                      <a:pt x="112914" y="114456"/>
                    </a:cubicBezTo>
                    <a:lnTo>
                      <a:pt x="112914" y="113968"/>
                    </a:lnTo>
                    <a:cubicBezTo>
                      <a:pt x="102161" y="112990"/>
                      <a:pt x="91407" y="114456"/>
                      <a:pt x="81142" y="117388"/>
                    </a:cubicBezTo>
                    <a:cubicBezTo>
                      <a:pt x="86519" y="108103"/>
                      <a:pt x="92384" y="99307"/>
                      <a:pt x="98739" y="90510"/>
                    </a:cubicBezTo>
                    <a:lnTo>
                      <a:pt x="98739" y="90510"/>
                    </a:lnTo>
                    <a:cubicBezTo>
                      <a:pt x="122690" y="85135"/>
                      <a:pt x="147131" y="80248"/>
                      <a:pt x="172060" y="84646"/>
                    </a:cubicBezTo>
                    <a:cubicBezTo>
                      <a:pt x="172549" y="84646"/>
                      <a:pt x="172549" y="84157"/>
                      <a:pt x="172060" y="84157"/>
                    </a:cubicBezTo>
                    <a:cubicBezTo>
                      <a:pt x="148597" y="77804"/>
                      <a:pt x="125135" y="81225"/>
                      <a:pt x="102161" y="86112"/>
                    </a:cubicBezTo>
                    <a:cubicBezTo>
                      <a:pt x="104605" y="82691"/>
                      <a:pt x="107049" y="79270"/>
                      <a:pt x="109982" y="75850"/>
                    </a:cubicBezTo>
                    <a:cubicBezTo>
                      <a:pt x="124157" y="71451"/>
                      <a:pt x="139799" y="69008"/>
                      <a:pt x="154952" y="69008"/>
                    </a:cubicBezTo>
                    <a:cubicBezTo>
                      <a:pt x="154952" y="69008"/>
                      <a:pt x="155440" y="68519"/>
                      <a:pt x="154952" y="68519"/>
                    </a:cubicBezTo>
                    <a:cubicBezTo>
                      <a:pt x="140776" y="67053"/>
                      <a:pt x="126601" y="68519"/>
                      <a:pt x="112914" y="71940"/>
                    </a:cubicBezTo>
                    <a:cubicBezTo>
                      <a:pt x="132955" y="47505"/>
                      <a:pt x="154952" y="24048"/>
                      <a:pt x="176459" y="1079"/>
                    </a:cubicBezTo>
                    <a:cubicBezTo>
                      <a:pt x="177437" y="21"/>
                      <a:pt x="176948" y="-468"/>
                      <a:pt x="175970" y="591"/>
                    </a:cubicBezTo>
                    <a:lnTo>
                      <a:pt x="175970" y="59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25">
                <a:extLst>
                  <a:ext uri="{FF2B5EF4-FFF2-40B4-BE49-F238E27FC236}">
                    <a16:creationId xmlns:a16="http://schemas.microsoft.com/office/drawing/2014/main" id="{D0C1688C-5C20-3E3B-A99E-90957EF869BE}"/>
                  </a:ext>
                </a:extLst>
              </p:cNvPr>
              <p:cNvSpPr/>
              <p:nvPr/>
            </p:nvSpPr>
            <p:spPr>
              <a:xfrm>
                <a:off x="4646117" y="4449229"/>
                <a:ext cx="629583" cy="141720"/>
              </a:xfrm>
              <a:custGeom>
                <a:avLst/>
                <a:gdLst/>
                <a:ahLst/>
                <a:cxnLst/>
                <a:rect l="l" t="t" r="r" b="b"/>
                <a:pathLst>
                  <a:path w="629583" h="141720" extrusionOk="0">
                    <a:moveTo>
                      <a:pt x="629583" y="70861"/>
                    </a:moveTo>
                    <a:cubicBezTo>
                      <a:pt x="629583" y="109956"/>
                      <a:pt x="488807" y="141721"/>
                      <a:pt x="314792" y="141721"/>
                    </a:cubicBezTo>
                    <a:cubicBezTo>
                      <a:pt x="140776" y="141721"/>
                      <a:pt x="0" y="109956"/>
                      <a:pt x="0" y="70861"/>
                    </a:cubicBezTo>
                    <a:cubicBezTo>
                      <a:pt x="0" y="31765"/>
                      <a:pt x="140776" y="0"/>
                      <a:pt x="314792" y="0"/>
                    </a:cubicBezTo>
                    <a:cubicBezTo>
                      <a:pt x="488807" y="0"/>
                      <a:pt x="629583" y="31765"/>
                      <a:pt x="629583" y="70861"/>
                    </a:cubicBezTo>
                    <a:lnTo>
                      <a:pt x="629583" y="70861"/>
                    </a:lnTo>
                    <a:close/>
                  </a:path>
                </a:pathLst>
              </a:custGeom>
              <a:solidFill>
                <a:srgbClr val="BBDEF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25">
                <a:extLst>
                  <a:ext uri="{FF2B5EF4-FFF2-40B4-BE49-F238E27FC236}">
                    <a16:creationId xmlns:a16="http://schemas.microsoft.com/office/drawing/2014/main" id="{09E8910A-6DB3-ECBC-7D33-1C233A36BA41}"/>
                  </a:ext>
                </a:extLst>
              </p:cNvPr>
              <p:cNvSpPr/>
              <p:nvPr/>
            </p:nvSpPr>
            <p:spPr>
              <a:xfrm>
                <a:off x="4867003" y="3494446"/>
                <a:ext cx="106994" cy="837613"/>
              </a:xfrm>
              <a:custGeom>
                <a:avLst/>
                <a:gdLst/>
                <a:ahLst/>
                <a:cxnLst/>
                <a:rect l="l" t="t" r="r" b="b"/>
                <a:pathLst>
                  <a:path w="106994" h="837613" extrusionOk="0">
                    <a:moveTo>
                      <a:pt x="105637" y="676227"/>
                    </a:moveTo>
                    <a:cubicBezTo>
                      <a:pt x="108081" y="621982"/>
                      <a:pt x="107103" y="567737"/>
                      <a:pt x="103682" y="513492"/>
                    </a:cubicBezTo>
                    <a:cubicBezTo>
                      <a:pt x="95861" y="402070"/>
                      <a:pt x="78753" y="291625"/>
                      <a:pt x="52846" y="182646"/>
                    </a:cubicBezTo>
                    <a:cubicBezTo>
                      <a:pt x="38671" y="121560"/>
                      <a:pt x="21073" y="61450"/>
                      <a:pt x="2988" y="853"/>
                    </a:cubicBezTo>
                    <a:cubicBezTo>
                      <a:pt x="2499" y="-614"/>
                      <a:pt x="-434" y="-125"/>
                      <a:pt x="55" y="1830"/>
                    </a:cubicBezTo>
                    <a:cubicBezTo>
                      <a:pt x="56268" y="213434"/>
                      <a:pt x="102215" y="432369"/>
                      <a:pt x="99283" y="652770"/>
                    </a:cubicBezTo>
                    <a:cubicBezTo>
                      <a:pt x="98305" y="714345"/>
                      <a:pt x="91462" y="774943"/>
                      <a:pt x="85596" y="836030"/>
                    </a:cubicBezTo>
                    <a:cubicBezTo>
                      <a:pt x="85596" y="837496"/>
                      <a:pt x="88040" y="838473"/>
                      <a:pt x="88529" y="836518"/>
                    </a:cubicBezTo>
                    <a:cubicBezTo>
                      <a:pt x="99771" y="784636"/>
                      <a:pt x="103682" y="729494"/>
                      <a:pt x="105637" y="676227"/>
                    </a:cubicBezTo>
                    <a:lnTo>
                      <a:pt x="105637" y="6762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25">
                <a:extLst>
                  <a:ext uri="{FF2B5EF4-FFF2-40B4-BE49-F238E27FC236}">
                    <a16:creationId xmlns:a16="http://schemas.microsoft.com/office/drawing/2014/main" id="{F0994B8F-C1AD-4D6B-74C5-611522B37B28}"/>
                  </a:ext>
                </a:extLst>
              </p:cNvPr>
              <p:cNvSpPr/>
              <p:nvPr/>
            </p:nvSpPr>
            <p:spPr>
              <a:xfrm>
                <a:off x="4797927" y="3496195"/>
                <a:ext cx="168394" cy="619174"/>
              </a:xfrm>
              <a:custGeom>
                <a:avLst/>
                <a:gdLst/>
                <a:ahLst/>
                <a:cxnLst/>
                <a:rect l="l" t="t" r="r" b="b"/>
                <a:pathLst>
                  <a:path w="168394" h="619174" extrusionOk="0">
                    <a:moveTo>
                      <a:pt x="69131" y="0"/>
                    </a:moveTo>
                    <a:cubicBezTo>
                      <a:pt x="69131" y="0"/>
                      <a:pt x="-15922" y="216491"/>
                      <a:pt x="2653" y="267315"/>
                    </a:cubicBezTo>
                    <a:cubicBezTo>
                      <a:pt x="21716" y="318140"/>
                      <a:pt x="61310" y="328891"/>
                      <a:pt x="61310" y="328891"/>
                    </a:cubicBezTo>
                    <a:cubicBezTo>
                      <a:pt x="61310" y="328891"/>
                      <a:pt x="9007" y="403661"/>
                      <a:pt x="45668" y="473544"/>
                    </a:cubicBezTo>
                    <a:cubicBezTo>
                      <a:pt x="81840" y="543427"/>
                      <a:pt x="162981" y="540006"/>
                      <a:pt x="168358" y="619175"/>
                    </a:cubicBezTo>
                    <a:cubicBezTo>
                      <a:pt x="168358" y="619175"/>
                      <a:pt x="173246" y="287922"/>
                      <a:pt x="69131" y="0"/>
                    </a:cubicBezTo>
                    <a:lnTo>
                      <a:pt x="691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25">
                <a:extLst>
                  <a:ext uri="{FF2B5EF4-FFF2-40B4-BE49-F238E27FC236}">
                    <a16:creationId xmlns:a16="http://schemas.microsoft.com/office/drawing/2014/main" id="{2A07DC6B-5B6E-56B6-352A-F8E0E9443952}"/>
                  </a:ext>
                </a:extLst>
              </p:cNvPr>
              <p:cNvSpPr/>
              <p:nvPr/>
            </p:nvSpPr>
            <p:spPr>
              <a:xfrm>
                <a:off x="4854620" y="3541996"/>
                <a:ext cx="107754" cy="494014"/>
              </a:xfrm>
              <a:custGeom>
                <a:avLst/>
                <a:gdLst/>
                <a:ahLst/>
                <a:cxnLst/>
                <a:rect l="l" t="t" r="r" b="b"/>
                <a:pathLst>
                  <a:path w="107754" h="494014" extrusionOk="0">
                    <a:moveTo>
                      <a:pt x="102378" y="436621"/>
                    </a:moveTo>
                    <a:cubicBezTo>
                      <a:pt x="102378" y="436132"/>
                      <a:pt x="102378" y="436132"/>
                      <a:pt x="102378" y="435643"/>
                    </a:cubicBezTo>
                    <a:cubicBezTo>
                      <a:pt x="91135" y="287569"/>
                      <a:pt x="63273" y="141450"/>
                      <a:pt x="19770" y="217"/>
                    </a:cubicBezTo>
                    <a:cubicBezTo>
                      <a:pt x="19770" y="-271"/>
                      <a:pt x="18792" y="217"/>
                      <a:pt x="18792" y="217"/>
                    </a:cubicBezTo>
                    <a:cubicBezTo>
                      <a:pt x="35900" y="63259"/>
                      <a:pt x="51053" y="126789"/>
                      <a:pt x="63762" y="190808"/>
                    </a:cubicBezTo>
                    <a:cubicBezTo>
                      <a:pt x="52520" y="180057"/>
                      <a:pt x="38344" y="172237"/>
                      <a:pt x="23191" y="168328"/>
                    </a:cubicBezTo>
                    <a:lnTo>
                      <a:pt x="23191" y="168817"/>
                    </a:lnTo>
                    <a:cubicBezTo>
                      <a:pt x="39322" y="174681"/>
                      <a:pt x="53497" y="184455"/>
                      <a:pt x="65229" y="196672"/>
                    </a:cubicBezTo>
                    <a:cubicBezTo>
                      <a:pt x="67673" y="209378"/>
                      <a:pt x="70117" y="222084"/>
                      <a:pt x="72561" y="234302"/>
                    </a:cubicBezTo>
                    <a:cubicBezTo>
                      <a:pt x="53497" y="213288"/>
                      <a:pt x="27102" y="202536"/>
                      <a:pt x="217" y="192763"/>
                    </a:cubicBezTo>
                    <a:cubicBezTo>
                      <a:pt x="217" y="192763"/>
                      <a:pt x="-272" y="193251"/>
                      <a:pt x="217" y="193251"/>
                    </a:cubicBezTo>
                    <a:cubicBezTo>
                      <a:pt x="28079" y="204491"/>
                      <a:pt x="55452" y="218663"/>
                      <a:pt x="74027" y="242609"/>
                    </a:cubicBezTo>
                    <a:cubicBezTo>
                      <a:pt x="80382" y="278284"/>
                      <a:pt x="86247" y="314447"/>
                      <a:pt x="91135" y="350611"/>
                    </a:cubicBezTo>
                    <a:cubicBezTo>
                      <a:pt x="77449" y="336438"/>
                      <a:pt x="59852" y="326176"/>
                      <a:pt x="40300" y="321778"/>
                    </a:cubicBezTo>
                    <a:cubicBezTo>
                      <a:pt x="39811" y="321778"/>
                      <a:pt x="39322" y="322266"/>
                      <a:pt x="40300" y="322266"/>
                    </a:cubicBezTo>
                    <a:cubicBezTo>
                      <a:pt x="60341" y="328131"/>
                      <a:pt x="78426" y="339859"/>
                      <a:pt x="92113" y="355497"/>
                    </a:cubicBezTo>
                    <a:lnTo>
                      <a:pt x="92113" y="355497"/>
                    </a:lnTo>
                    <a:cubicBezTo>
                      <a:pt x="94068" y="368203"/>
                      <a:pt x="95535" y="380910"/>
                      <a:pt x="97001" y="393616"/>
                    </a:cubicBezTo>
                    <a:cubicBezTo>
                      <a:pt x="86247" y="384819"/>
                      <a:pt x="74516" y="377489"/>
                      <a:pt x="61318" y="372113"/>
                    </a:cubicBezTo>
                    <a:lnTo>
                      <a:pt x="61318" y="372602"/>
                    </a:lnTo>
                    <a:cubicBezTo>
                      <a:pt x="74516" y="378466"/>
                      <a:pt x="86736" y="386285"/>
                      <a:pt x="97001" y="396548"/>
                    </a:cubicBezTo>
                    <a:lnTo>
                      <a:pt x="97490" y="396548"/>
                    </a:lnTo>
                    <a:cubicBezTo>
                      <a:pt x="98956" y="408765"/>
                      <a:pt x="100423" y="420982"/>
                      <a:pt x="101400" y="433200"/>
                    </a:cubicBezTo>
                    <a:cubicBezTo>
                      <a:pt x="82337" y="409742"/>
                      <a:pt x="57408" y="392149"/>
                      <a:pt x="29057" y="381398"/>
                    </a:cubicBezTo>
                    <a:cubicBezTo>
                      <a:pt x="28568" y="381398"/>
                      <a:pt x="28568" y="382376"/>
                      <a:pt x="29057" y="382376"/>
                    </a:cubicBezTo>
                    <a:cubicBezTo>
                      <a:pt x="56919" y="394593"/>
                      <a:pt x="81359" y="413652"/>
                      <a:pt x="100423" y="437109"/>
                    </a:cubicBezTo>
                    <a:cubicBezTo>
                      <a:pt x="100911" y="437598"/>
                      <a:pt x="101889" y="438087"/>
                      <a:pt x="102378" y="437598"/>
                    </a:cubicBezTo>
                    <a:cubicBezTo>
                      <a:pt x="104333" y="456168"/>
                      <a:pt x="105800" y="475227"/>
                      <a:pt x="107266" y="493798"/>
                    </a:cubicBezTo>
                    <a:cubicBezTo>
                      <a:pt x="107266" y="493798"/>
                      <a:pt x="107755" y="494286"/>
                      <a:pt x="107755" y="493798"/>
                    </a:cubicBezTo>
                    <a:cubicBezTo>
                      <a:pt x="105800" y="474739"/>
                      <a:pt x="103844" y="455598"/>
                      <a:pt x="102378" y="436621"/>
                    </a:cubicBezTo>
                    <a:lnTo>
                      <a:pt x="102378" y="4366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25">
                <a:extLst>
                  <a:ext uri="{FF2B5EF4-FFF2-40B4-BE49-F238E27FC236}">
                    <a16:creationId xmlns:a16="http://schemas.microsoft.com/office/drawing/2014/main" id="{E2236936-CD68-273F-2AB0-E3DDDC0444FD}"/>
                  </a:ext>
                </a:extLst>
              </p:cNvPr>
              <p:cNvSpPr/>
              <p:nvPr/>
            </p:nvSpPr>
            <p:spPr>
              <a:xfrm>
                <a:off x="4837241" y="3673183"/>
                <a:ext cx="51527" cy="17592"/>
              </a:xfrm>
              <a:custGeom>
                <a:avLst/>
                <a:gdLst/>
                <a:ahLst/>
                <a:cxnLst/>
                <a:rect l="l" t="t" r="r" b="b"/>
                <a:pathLst>
                  <a:path w="51527" h="17592" extrusionOk="0">
                    <a:moveTo>
                      <a:pt x="51325" y="16127"/>
                    </a:moveTo>
                    <a:cubicBezTo>
                      <a:pt x="35683" y="6353"/>
                      <a:pt x="18086" y="977"/>
                      <a:pt x="0" y="0"/>
                    </a:cubicBezTo>
                    <a:cubicBezTo>
                      <a:pt x="0" y="489"/>
                      <a:pt x="0" y="489"/>
                      <a:pt x="0" y="977"/>
                    </a:cubicBezTo>
                    <a:cubicBezTo>
                      <a:pt x="17597" y="3909"/>
                      <a:pt x="34705" y="9774"/>
                      <a:pt x="50836" y="17593"/>
                    </a:cubicBezTo>
                    <a:cubicBezTo>
                      <a:pt x="51325" y="17593"/>
                      <a:pt x="51814" y="16615"/>
                      <a:pt x="51325" y="16127"/>
                    </a:cubicBezTo>
                    <a:lnTo>
                      <a:pt x="51325" y="16127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25">
                <a:extLst>
                  <a:ext uri="{FF2B5EF4-FFF2-40B4-BE49-F238E27FC236}">
                    <a16:creationId xmlns:a16="http://schemas.microsoft.com/office/drawing/2014/main" id="{6E9F8A79-F4E1-F708-D2E1-8C50E4B22896}"/>
                  </a:ext>
                </a:extLst>
              </p:cNvPr>
              <p:cNvSpPr/>
              <p:nvPr/>
            </p:nvSpPr>
            <p:spPr>
              <a:xfrm>
                <a:off x="4859997" y="3905313"/>
                <a:ext cx="39035" cy="13786"/>
              </a:xfrm>
              <a:custGeom>
                <a:avLst/>
                <a:gdLst/>
                <a:ahLst/>
                <a:cxnLst/>
                <a:rect l="l" t="t" r="r" b="b"/>
                <a:pathLst>
                  <a:path w="39035" h="13786" extrusionOk="0">
                    <a:moveTo>
                      <a:pt x="38833" y="12706"/>
                    </a:moveTo>
                    <a:cubicBezTo>
                      <a:pt x="27102" y="5864"/>
                      <a:pt x="13904" y="1466"/>
                      <a:pt x="217" y="0"/>
                    </a:cubicBezTo>
                    <a:cubicBezTo>
                      <a:pt x="217" y="0"/>
                      <a:pt x="-272" y="489"/>
                      <a:pt x="217" y="489"/>
                    </a:cubicBezTo>
                    <a:cubicBezTo>
                      <a:pt x="13415" y="2932"/>
                      <a:pt x="26613" y="7819"/>
                      <a:pt x="38344" y="13683"/>
                    </a:cubicBezTo>
                    <a:cubicBezTo>
                      <a:pt x="38833" y="14091"/>
                      <a:pt x="39322" y="13195"/>
                      <a:pt x="38833" y="12706"/>
                    </a:cubicBezTo>
                    <a:lnTo>
                      <a:pt x="38833" y="1270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25">
                <a:extLst>
                  <a:ext uri="{FF2B5EF4-FFF2-40B4-BE49-F238E27FC236}">
                    <a16:creationId xmlns:a16="http://schemas.microsoft.com/office/drawing/2014/main" id="{B2E9A249-4C41-7764-5F06-7BAE23CFD38B}"/>
                  </a:ext>
                </a:extLst>
              </p:cNvPr>
              <p:cNvSpPr/>
              <p:nvPr/>
            </p:nvSpPr>
            <p:spPr>
              <a:xfrm>
                <a:off x="5054271" y="4036283"/>
                <a:ext cx="33559" cy="7330"/>
              </a:xfrm>
              <a:custGeom>
                <a:avLst/>
                <a:gdLst/>
                <a:ahLst/>
                <a:cxnLst/>
                <a:rect l="l" t="t" r="r" b="b"/>
                <a:pathLst>
                  <a:path w="33559" h="7330" extrusionOk="0">
                    <a:moveTo>
                      <a:pt x="33239" y="0"/>
                    </a:moveTo>
                    <a:cubicBezTo>
                      <a:pt x="21507" y="489"/>
                      <a:pt x="10265" y="2443"/>
                      <a:pt x="0" y="6842"/>
                    </a:cubicBezTo>
                    <a:lnTo>
                      <a:pt x="0" y="7330"/>
                    </a:lnTo>
                    <a:cubicBezTo>
                      <a:pt x="10754" y="4398"/>
                      <a:pt x="21996" y="3421"/>
                      <a:pt x="32750" y="1955"/>
                    </a:cubicBezTo>
                    <a:cubicBezTo>
                      <a:pt x="33728" y="1385"/>
                      <a:pt x="33728" y="0"/>
                      <a:pt x="33239" y="0"/>
                    </a:cubicBezTo>
                    <a:lnTo>
                      <a:pt x="332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25">
                <a:extLst>
                  <a:ext uri="{FF2B5EF4-FFF2-40B4-BE49-F238E27FC236}">
                    <a16:creationId xmlns:a16="http://schemas.microsoft.com/office/drawing/2014/main" id="{3EB14655-EDF2-4B1C-2C6F-2BC3039A731A}"/>
                  </a:ext>
                </a:extLst>
              </p:cNvPr>
              <p:cNvSpPr/>
              <p:nvPr/>
            </p:nvSpPr>
            <p:spPr>
              <a:xfrm>
                <a:off x="5049505" y="3988391"/>
                <a:ext cx="14908" cy="1954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954" extrusionOk="0">
                    <a:moveTo>
                      <a:pt x="14542" y="0"/>
                    </a:moveTo>
                    <a:cubicBezTo>
                      <a:pt x="9654" y="0"/>
                      <a:pt x="4766" y="0"/>
                      <a:pt x="367" y="977"/>
                    </a:cubicBezTo>
                    <a:cubicBezTo>
                      <a:pt x="-122" y="977"/>
                      <a:pt x="-122" y="1955"/>
                      <a:pt x="367" y="1955"/>
                    </a:cubicBezTo>
                    <a:cubicBezTo>
                      <a:pt x="4766" y="1955"/>
                      <a:pt x="9654" y="1955"/>
                      <a:pt x="14542" y="1466"/>
                    </a:cubicBezTo>
                    <a:cubicBezTo>
                      <a:pt x="15031" y="896"/>
                      <a:pt x="15031" y="0"/>
                      <a:pt x="14542" y="0"/>
                    </a:cubicBezTo>
                    <a:lnTo>
                      <a:pt x="1454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25">
                <a:extLst>
                  <a:ext uri="{FF2B5EF4-FFF2-40B4-BE49-F238E27FC236}">
                    <a16:creationId xmlns:a16="http://schemas.microsoft.com/office/drawing/2014/main" id="{FE2DC4FD-B205-3008-F6BF-C9153D61C53A}"/>
                  </a:ext>
                </a:extLst>
              </p:cNvPr>
              <p:cNvSpPr/>
              <p:nvPr/>
            </p:nvSpPr>
            <p:spPr>
              <a:xfrm>
                <a:off x="4672913" y="3919235"/>
                <a:ext cx="316835" cy="474200"/>
              </a:xfrm>
              <a:custGeom>
                <a:avLst/>
                <a:gdLst/>
                <a:ahLst/>
                <a:cxnLst/>
                <a:rect l="l" t="t" r="r" b="b"/>
                <a:pathLst>
                  <a:path w="316835" h="474200" extrusionOk="0">
                    <a:moveTo>
                      <a:pt x="2043" y="168"/>
                    </a:moveTo>
                    <a:cubicBezTo>
                      <a:pt x="37237" y="11897"/>
                      <a:pt x="70476" y="27535"/>
                      <a:pt x="102249" y="47083"/>
                    </a:cubicBezTo>
                    <a:cubicBezTo>
                      <a:pt x="134510" y="67608"/>
                      <a:pt x="162861" y="94486"/>
                      <a:pt x="185346" y="126251"/>
                    </a:cubicBezTo>
                    <a:cubicBezTo>
                      <a:pt x="232271" y="191736"/>
                      <a:pt x="268443" y="264551"/>
                      <a:pt x="292395" y="341277"/>
                    </a:cubicBezTo>
                    <a:cubicBezTo>
                      <a:pt x="305592" y="384281"/>
                      <a:pt x="313413" y="428264"/>
                      <a:pt x="316835" y="472735"/>
                    </a:cubicBezTo>
                    <a:cubicBezTo>
                      <a:pt x="316835" y="474689"/>
                      <a:pt x="313902" y="474689"/>
                      <a:pt x="313902" y="472735"/>
                    </a:cubicBezTo>
                    <a:cubicBezTo>
                      <a:pt x="304126" y="395521"/>
                      <a:pt x="282130" y="320263"/>
                      <a:pt x="248891" y="249891"/>
                    </a:cubicBezTo>
                    <a:cubicBezTo>
                      <a:pt x="216630" y="180496"/>
                      <a:pt x="175081" y="107192"/>
                      <a:pt x="112514" y="61255"/>
                    </a:cubicBezTo>
                    <a:cubicBezTo>
                      <a:pt x="78297" y="36332"/>
                      <a:pt x="39682" y="20205"/>
                      <a:pt x="1066" y="3100"/>
                    </a:cubicBezTo>
                    <a:cubicBezTo>
                      <a:pt x="-889" y="2204"/>
                      <a:pt x="88" y="-728"/>
                      <a:pt x="2043" y="168"/>
                    </a:cubicBezTo>
                    <a:lnTo>
                      <a:pt x="2043" y="1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25">
                <a:extLst>
                  <a:ext uri="{FF2B5EF4-FFF2-40B4-BE49-F238E27FC236}">
                    <a16:creationId xmlns:a16="http://schemas.microsoft.com/office/drawing/2014/main" id="{34C22232-170B-BE3A-74F2-56D341E17B62}"/>
                  </a:ext>
                </a:extLst>
              </p:cNvPr>
              <p:cNvSpPr/>
              <p:nvPr/>
            </p:nvSpPr>
            <p:spPr>
              <a:xfrm>
                <a:off x="4669580" y="3917042"/>
                <a:ext cx="270310" cy="294681"/>
              </a:xfrm>
              <a:custGeom>
                <a:avLst/>
                <a:gdLst/>
                <a:ahLst/>
                <a:cxnLst/>
                <a:rect l="l" t="t" r="r" b="b"/>
                <a:pathLst>
                  <a:path w="270310" h="294681" extrusionOk="0">
                    <a:moveTo>
                      <a:pt x="270310" y="294682"/>
                    </a:moveTo>
                    <a:cubicBezTo>
                      <a:pt x="245870" y="272202"/>
                      <a:pt x="219474" y="253143"/>
                      <a:pt x="190635" y="236528"/>
                    </a:cubicBezTo>
                    <a:cubicBezTo>
                      <a:pt x="146153" y="212093"/>
                      <a:pt x="110470" y="195966"/>
                      <a:pt x="99228" y="174463"/>
                    </a:cubicBezTo>
                    <a:cubicBezTo>
                      <a:pt x="87985" y="152472"/>
                      <a:pt x="122202" y="124617"/>
                      <a:pt x="122202" y="124617"/>
                    </a:cubicBezTo>
                    <a:cubicBezTo>
                      <a:pt x="122202" y="124617"/>
                      <a:pt x="77231" y="147097"/>
                      <a:pt x="58168" y="130970"/>
                    </a:cubicBezTo>
                    <a:cubicBezTo>
                      <a:pt x="39593" y="114843"/>
                      <a:pt x="0" y="0"/>
                      <a:pt x="0" y="0"/>
                    </a:cubicBezTo>
                    <a:cubicBezTo>
                      <a:pt x="0" y="0"/>
                      <a:pt x="104605" y="37141"/>
                      <a:pt x="170105" y="112888"/>
                    </a:cubicBezTo>
                    <a:cubicBezTo>
                      <a:pt x="235605" y="188147"/>
                      <a:pt x="270310" y="294682"/>
                      <a:pt x="270310" y="294682"/>
                    </a:cubicBezTo>
                    <a:lnTo>
                      <a:pt x="270310" y="2946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25">
                <a:extLst>
                  <a:ext uri="{FF2B5EF4-FFF2-40B4-BE49-F238E27FC236}">
                    <a16:creationId xmlns:a16="http://schemas.microsoft.com/office/drawing/2014/main" id="{9C9D7AC3-557C-6C0E-425B-CB1977E5C13B}"/>
                  </a:ext>
                </a:extLst>
              </p:cNvPr>
              <p:cNvSpPr/>
              <p:nvPr/>
            </p:nvSpPr>
            <p:spPr>
              <a:xfrm>
                <a:off x="4716505" y="3941965"/>
                <a:ext cx="218204" cy="248184"/>
              </a:xfrm>
              <a:custGeom>
                <a:avLst/>
                <a:gdLst/>
                <a:ahLst/>
                <a:cxnLst/>
                <a:rect l="l" t="t" r="r" b="b"/>
                <a:pathLst>
                  <a:path w="218204" h="248184" extrusionOk="0">
                    <a:moveTo>
                      <a:pt x="218008" y="245813"/>
                    </a:moveTo>
                    <a:cubicBezTo>
                      <a:pt x="165705" y="147585"/>
                      <a:pt x="95806" y="59132"/>
                      <a:pt x="0" y="0"/>
                    </a:cubicBezTo>
                    <a:lnTo>
                      <a:pt x="0" y="0"/>
                    </a:lnTo>
                    <a:cubicBezTo>
                      <a:pt x="24929" y="16127"/>
                      <a:pt x="48392" y="34697"/>
                      <a:pt x="69899" y="55222"/>
                    </a:cubicBezTo>
                    <a:cubicBezTo>
                      <a:pt x="50347" y="54245"/>
                      <a:pt x="31284" y="58154"/>
                      <a:pt x="13687" y="66951"/>
                    </a:cubicBezTo>
                    <a:cubicBezTo>
                      <a:pt x="13198" y="66951"/>
                      <a:pt x="13198" y="67440"/>
                      <a:pt x="13687" y="67440"/>
                    </a:cubicBezTo>
                    <a:cubicBezTo>
                      <a:pt x="32261" y="60598"/>
                      <a:pt x="51814" y="57177"/>
                      <a:pt x="71855" y="57666"/>
                    </a:cubicBezTo>
                    <a:cubicBezTo>
                      <a:pt x="71855" y="57666"/>
                      <a:pt x="71855" y="57666"/>
                      <a:pt x="72343" y="57666"/>
                    </a:cubicBezTo>
                    <a:cubicBezTo>
                      <a:pt x="75765" y="61087"/>
                      <a:pt x="79187" y="64507"/>
                      <a:pt x="82608" y="67440"/>
                    </a:cubicBezTo>
                    <a:cubicBezTo>
                      <a:pt x="72343" y="67928"/>
                      <a:pt x="62078" y="69394"/>
                      <a:pt x="52302" y="71349"/>
                    </a:cubicBezTo>
                    <a:lnTo>
                      <a:pt x="52302" y="71838"/>
                    </a:lnTo>
                    <a:cubicBezTo>
                      <a:pt x="62567" y="69883"/>
                      <a:pt x="73321" y="68906"/>
                      <a:pt x="84075" y="69394"/>
                    </a:cubicBezTo>
                    <a:cubicBezTo>
                      <a:pt x="101672" y="86987"/>
                      <a:pt x="118291" y="106046"/>
                      <a:pt x="133444" y="125594"/>
                    </a:cubicBezTo>
                    <a:cubicBezTo>
                      <a:pt x="126601" y="124617"/>
                      <a:pt x="119269" y="125105"/>
                      <a:pt x="112426" y="127060"/>
                    </a:cubicBezTo>
                    <a:cubicBezTo>
                      <a:pt x="111937" y="127060"/>
                      <a:pt x="111937" y="127549"/>
                      <a:pt x="112426" y="127549"/>
                    </a:cubicBezTo>
                    <a:cubicBezTo>
                      <a:pt x="119758" y="127060"/>
                      <a:pt x="127579" y="126571"/>
                      <a:pt x="134911" y="127549"/>
                    </a:cubicBezTo>
                    <a:cubicBezTo>
                      <a:pt x="137844" y="130970"/>
                      <a:pt x="140776" y="134879"/>
                      <a:pt x="143709" y="138300"/>
                    </a:cubicBezTo>
                    <a:cubicBezTo>
                      <a:pt x="122202" y="136834"/>
                      <a:pt x="100694" y="139277"/>
                      <a:pt x="80164" y="144653"/>
                    </a:cubicBezTo>
                    <a:lnTo>
                      <a:pt x="80164" y="145142"/>
                    </a:lnTo>
                    <a:cubicBezTo>
                      <a:pt x="101183" y="140744"/>
                      <a:pt x="123179" y="139277"/>
                      <a:pt x="145176" y="140744"/>
                    </a:cubicBezTo>
                    <a:cubicBezTo>
                      <a:pt x="147620" y="144164"/>
                      <a:pt x="150552" y="148074"/>
                      <a:pt x="152997" y="151495"/>
                    </a:cubicBezTo>
                    <a:cubicBezTo>
                      <a:pt x="140288" y="151006"/>
                      <a:pt x="127579" y="152472"/>
                      <a:pt x="115358" y="155893"/>
                    </a:cubicBezTo>
                    <a:cubicBezTo>
                      <a:pt x="114870" y="155893"/>
                      <a:pt x="114870" y="156870"/>
                      <a:pt x="115358" y="156382"/>
                    </a:cubicBezTo>
                    <a:cubicBezTo>
                      <a:pt x="128067" y="153938"/>
                      <a:pt x="141265" y="152961"/>
                      <a:pt x="154463" y="153450"/>
                    </a:cubicBezTo>
                    <a:cubicBezTo>
                      <a:pt x="165705" y="169088"/>
                      <a:pt x="176459" y="184726"/>
                      <a:pt x="186724" y="200853"/>
                    </a:cubicBezTo>
                    <a:cubicBezTo>
                      <a:pt x="181347" y="199876"/>
                      <a:pt x="175482" y="200364"/>
                      <a:pt x="170105" y="201830"/>
                    </a:cubicBezTo>
                    <a:lnTo>
                      <a:pt x="170105" y="202319"/>
                    </a:lnTo>
                    <a:cubicBezTo>
                      <a:pt x="175971" y="201830"/>
                      <a:pt x="182325" y="202319"/>
                      <a:pt x="188191" y="203296"/>
                    </a:cubicBezTo>
                    <a:cubicBezTo>
                      <a:pt x="197478" y="217957"/>
                      <a:pt x="206277" y="232618"/>
                      <a:pt x="215075" y="247279"/>
                    </a:cubicBezTo>
                    <a:cubicBezTo>
                      <a:pt x="216053" y="249234"/>
                      <a:pt x="218985" y="247686"/>
                      <a:pt x="218008" y="245813"/>
                    </a:cubicBezTo>
                    <a:lnTo>
                      <a:pt x="218008" y="245813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25">
                <a:extLst>
                  <a:ext uri="{FF2B5EF4-FFF2-40B4-BE49-F238E27FC236}">
                    <a16:creationId xmlns:a16="http://schemas.microsoft.com/office/drawing/2014/main" id="{4C04995C-D116-0188-F04C-32DE6FA3DF27}"/>
                  </a:ext>
                </a:extLst>
              </p:cNvPr>
              <p:cNvSpPr/>
              <p:nvPr/>
            </p:nvSpPr>
            <p:spPr>
              <a:xfrm>
                <a:off x="4822576" y="4106272"/>
                <a:ext cx="30838" cy="4211"/>
              </a:xfrm>
              <a:custGeom>
                <a:avLst/>
                <a:gdLst/>
                <a:ahLst/>
                <a:cxnLst/>
                <a:rect l="l" t="t" r="r" b="b"/>
                <a:pathLst>
                  <a:path w="30838" h="4211" extrusionOk="0">
                    <a:moveTo>
                      <a:pt x="30306" y="302"/>
                    </a:moveTo>
                    <a:cubicBezTo>
                      <a:pt x="20041" y="-676"/>
                      <a:pt x="9776" y="790"/>
                      <a:pt x="0" y="3722"/>
                    </a:cubicBezTo>
                    <a:lnTo>
                      <a:pt x="0" y="4211"/>
                    </a:lnTo>
                    <a:cubicBezTo>
                      <a:pt x="9776" y="2745"/>
                      <a:pt x="20041" y="1768"/>
                      <a:pt x="29817" y="1279"/>
                    </a:cubicBezTo>
                    <a:cubicBezTo>
                      <a:pt x="30795" y="1279"/>
                      <a:pt x="31284" y="302"/>
                      <a:pt x="30306" y="302"/>
                    </a:cubicBezTo>
                    <a:lnTo>
                      <a:pt x="30306" y="30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25">
                <a:extLst>
                  <a:ext uri="{FF2B5EF4-FFF2-40B4-BE49-F238E27FC236}">
                    <a16:creationId xmlns:a16="http://schemas.microsoft.com/office/drawing/2014/main" id="{3267E6A6-8398-4A0C-1182-8E9ADA3D4CBC}"/>
                  </a:ext>
                </a:extLst>
              </p:cNvPr>
              <p:cNvSpPr/>
              <p:nvPr/>
            </p:nvSpPr>
            <p:spPr>
              <a:xfrm>
                <a:off x="4747056" y="3986604"/>
                <a:ext cx="15153" cy="1787"/>
              </a:xfrm>
              <a:custGeom>
                <a:avLst/>
                <a:gdLst/>
                <a:ahLst/>
                <a:cxnLst/>
                <a:rect l="l" t="t" r="r" b="b"/>
                <a:pathLst>
                  <a:path w="15153" h="1787" extrusionOk="0">
                    <a:moveTo>
                      <a:pt x="14420" y="321"/>
                    </a:moveTo>
                    <a:cubicBezTo>
                      <a:pt x="10021" y="-168"/>
                      <a:pt x="5133" y="-168"/>
                      <a:pt x="733" y="810"/>
                    </a:cubicBezTo>
                    <a:cubicBezTo>
                      <a:pt x="-244" y="810"/>
                      <a:pt x="-244" y="1787"/>
                      <a:pt x="733" y="1787"/>
                    </a:cubicBezTo>
                    <a:cubicBezTo>
                      <a:pt x="5133" y="1298"/>
                      <a:pt x="9532" y="1298"/>
                      <a:pt x="14420" y="1298"/>
                    </a:cubicBezTo>
                    <a:cubicBezTo>
                      <a:pt x="15397" y="1298"/>
                      <a:pt x="15397" y="321"/>
                      <a:pt x="14420" y="321"/>
                    </a:cubicBezTo>
                    <a:lnTo>
                      <a:pt x="14420" y="3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25">
                <a:extLst>
                  <a:ext uri="{FF2B5EF4-FFF2-40B4-BE49-F238E27FC236}">
                    <a16:creationId xmlns:a16="http://schemas.microsoft.com/office/drawing/2014/main" id="{CF4E8094-A32A-2954-85D7-CD818AA18C8A}"/>
                  </a:ext>
                </a:extLst>
              </p:cNvPr>
              <p:cNvSpPr/>
              <p:nvPr/>
            </p:nvSpPr>
            <p:spPr>
              <a:xfrm>
                <a:off x="4838707" y="4226303"/>
                <a:ext cx="236093" cy="309831"/>
              </a:xfrm>
              <a:custGeom>
                <a:avLst/>
                <a:gdLst/>
                <a:ahLst/>
                <a:cxnLst/>
                <a:rect l="l" t="t" r="r" b="b"/>
                <a:pathLst>
                  <a:path w="236093" h="309831" extrusionOk="0">
                    <a:moveTo>
                      <a:pt x="236094" y="309832"/>
                    </a:moveTo>
                    <a:lnTo>
                      <a:pt x="0" y="309832"/>
                    </a:lnTo>
                    <a:lnTo>
                      <a:pt x="33728" y="63530"/>
                    </a:lnTo>
                    <a:lnTo>
                      <a:pt x="42037" y="0"/>
                    </a:lnTo>
                    <a:lnTo>
                      <a:pt x="194056" y="0"/>
                    </a:lnTo>
                    <a:lnTo>
                      <a:pt x="202366" y="6353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25">
                <a:extLst>
                  <a:ext uri="{FF2B5EF4-FFF2-40B4-BE49-F238E27FC236}">
                    <a16:creationId xmlns:a16="http://schemas.microsoft.com/office/drawing/2014/main" id="{D13EC4EE-375F-34D0-35E0-16B0A9B39150}"/>
                  </a:ext>
                </a:extLst>
              </p:cNvPr>
              <p:cNvSpPr/>
              <p:nvPr/>
            </p:nvSpPr>
            <p:spPr>
              <a:xfrm>
                <a:off x="4872435" y="4226303"/>
                <a:ext cx="168638" cy="63530"/>
              </a:xfrm>
              <a:custGeom>
                <a:avLst/>
                <a:gdLst/>
                <a:ahLst/>
                <a:cxnLst/>
                <a:rect l="l" t="t" r="r" b="b"/>
                <a:pathLst>
                  <a:path w="168638" h="63530" extrusionOk="0">
                    <a:moveTo>
                      <a:pt x="168638" y="63530"/>
                    </a:moveTo>
                    <a:lnTo>
                      <a:pt x="0" y="63530"/>
                    </a:lnTo>
                    <a:lnTo>
                      <a:pt x="8310" y="0"/>
                    </a:lnTo>
                    <a:lnTo>
                      <a:pt x="16032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25">
                <a:extLst>
                  <a:ext uri="{FF2B5EF4-FFF2-40B4-BE49-F238E27FC236}">
                    <a16:creationId xmlns:a16="http://schemas.microsoft.com/office/drawing/2014/main" id="{8ED2EDD7-68E8-0F11-4A60-37F51050051A}"/>
                  </a:ext>
                </a:extLst>
              </p:cNvPr>
              <p:cNvSpPr/>
              <p:nvPr/>
            </p:nvSpPr>
            <p:spPr>
              <a:xfrm>
                <a:off x="4859237" y="4204312"/>
                <a:ext cx="195033" cy="53756"/>
              </a:xfrm>
              <a:custGeom>
                <a:avLst/>
                <a:gdLst/>
                <a:ahLst/>
                <a:cxnLst/>
                <a:rect l="l" t="t" r="r" b="b"/>
                <a:pathLst>
                  <a:path w="195033" h="53756" extrusionOk="0">
                    <a:moveTo>
                      <a:pt x="0" y="0"/>
                    </a:moveTo>
                    <a:lnTo>
                      <a:pt x="195034" y="0"/>
                    </a:lnTo>
                    <a:lnTo>
                      <a:pt x="195034" y="53756"/>
                    </a:lnTo>
                    <a:lnTo>
                      <a:pt x="0" y="5375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1737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8"/>
          <p:cNvSpPr txBox="1">
            <a:spLocks noGrp="1"/>
          </p:cNvSpPr>
          <p:nvPr>
            <p:ph type="title"/>
          </p:nvPr>
        </p:nvSpPr>
        <p:spPr>
          <a:xfrm>
            <a:off x="638900" y="3826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dirty="0"/>
              <a:t>What we want to do</a:t>
            </a:r>
            <a:r>
              <a:rPr lang="zh-CN" altLang="en-US" dirty="0"/>
              <a:t>？</a:t>
            </a:r>
            <a:endParaRPr dirty="0"/>
          </a:p>
        </p:txBody>
      </p:sp>
      <p:pic>
        <p:nvPicPr>
          <p:cNvPr id="3" name="图片 2" descr="图片包含 乐高, 玩具, 汽车, 电路&#10;&#10;描述已自动生成">
            <a:extLst>
              <a:ext uri="{FF2B5EF4-FFF2-40B4-BE49-F238E27FC236}">
                <a16:creationId xmlns:a16="http://schemas.microsoft.com/office/drawing/2014/main" id="{63BE005A-07E3-F1CA-E9CF-A7F9133C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14" y="1152891"/>
            <a:ext cx="6314015" cy="36080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>
          <a:extLst>
            <a:ext uri="{FF2B5EF4-FFF2-40B4-BE49-F238E27FC236}">
              <a16:creationId xmlns:a16="http://schemas.microsoft.com/office/drawing/2014/main" id="{5BF12396-3D0F-8A1A-5385-1DC7B4A98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857A8412-BE8C-84E3-56DA-3D621E6644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900" y="3826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dirty="0"/>
              <a:t>In fact, What we do~~~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1BA162-229D-4955-BB85-AECED7AB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42" y="1231489"/>
            <a:ext cx="3297544" cy="37202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A6FF82-A008-D4D4-A1B6-D31BE5B8A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283" y="623950"/>
            <a:ext cx="2735817" cy="42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26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>
          <a:extLst>
            <a:ext uri="{FF2B5EF4-FFF2-40B4-BE49-F238E27FC236}">
              <a16:creationId xmlns:a16="http://schemas.microsoft.com/office/drawing/2014/main" id="{B28E597C-66F6-3712-87A7-6D7A05095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1">
            <a:extLst>
              <a:ext uri="{FF2B5EF4-FFF2-40B4-BE49-F238E27FC236}">
                <a16:creationId xmlns:a16="http://schemas.microsoft.com/office/drawing/2014/main" id="{CB53E4BA-BB04-1A61-F676-D9C1F4F00F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8100" y="1332350"/>
            <a:ext cx="6367800" cy="9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500" dirty="0"/>
              <a:t>03 Show Case</a:t>
            </a:r>
            <a:endParaRPr sz="4500" dirty="0"/>
          </a:p>
        </p:txBody>
      </p:sp>
      <p:grpSp>
        <p:nvGrpSpPr>
          <p:cNvPr id="1041" name="Google Shape;1041;p31">
            <a:extLst>
              <a:ext uri="{FF2B5EF4-FFF2-40B4-BE49-F238E27FC236}">
                <a16:creationId xmlns:a16="http://schemas.microsoft.com/office/drawing/2014/main" id="{908D3D25-ABDF-B28A-013A-71157F437E9F}"/>
              </a:ext>
            </a:extLst>
          </p:cNvPr>
          <p:cNvGrpSpPr/>
          <p:nvPr/>
        </p:nvGrpSpPr>
        <p:grpSpPr>
          <a:xfrm>
            <a:off x="1627852" y="3046592"/>
            <a:ext cx="5888296" cy="2106934"/>
            <a:chOff x="3058512" y="3014848"/>
            <a:chExt cx="6075165" cy="2173799"/>
          </a:xfrm>
        </p:grpSpPr>
        <p:grpSp>
          <p:nvGrpSpPr>
            <p:cNvPr id="1042" name="Google Shape;1042;p31">
              <a:extLst>
                <a:ext uri="{FF2B5EF4-FFF2-40B4-BE49-F238E27FC236}">
                  <a16:creationId xmlns:a16="http://schemas.microsoft.com/office/drawing/2014/main" id="{72D19840-F48C-64CD-45F0-9D7F845C214B}"/>
                </a:ext>
              </a:extLst>
            </p:cNvPr>
            <p:cNvGrpSpPr/>
            <p:nvPr/>
          </p:nvGrpSpPr>
          <p:grpSpPr>
            <a:xfrm>
              <a:off x="3106952" y="3871912"/>
              <a:ext cx="6026725" cy="1236821"/>
              <a:chOff x="3106952" y="3871912"/>
              <a:chExt cx="6026725" cy="1236821"/>
            </a:xfrm>
          </p:grpSpPr>
          <p:sp>
            <p:nvSpPr>
              <p:cNvPr id="1043" name="Google Shape;1043;p31">
                <a:extLst>
                  <a:ext uri="{FF2B5EF4-FFF2-40B4-BE49-F238E27FC236}">
                    <a16:creationId xmlns:a16="http://schemas.microsoft.com/office/drawing/2014/main" id="{9EA1ABAA-0278-0C5C-7C06-BDC4705EED94}"/>
                  </a:ext>
                </a:extLst>
              </p:cNvPr>
              <p:cNvSpPr/>
              <p:nvPr/>
            </p:nvSpPr>
            <p:spPr>
              <a:xfrm>
                <a:off x="8068301" y="3871912"/>
                <a:ext cx="1065376" cy="1236821"/>
              </a:xfrm>
              <a:custGeom>
                <a:avLst/>
                <a:gdLst/>
                <a:ahLst/>
                <a:cxnLst/>
                <a:rect l="l" t="t" r="r" b="b"/>
                <a:pathLst>
                  <a:path w="1065376" h="1236821" extrusionOk="0">
                    <a:moveTo>
                      <a:pt x="1065376" y="1236821"/>
                    </a:moveTo>
                    <a:lnTo>
                      <a:pt x="0" y="1236821"/>
                    </a:lnTo>
                    <a:lnTo>
                      <a:pt x="212409" y="0"/>
                    </a:lnTo>
                    <a:lnTo>
                      <a:pt x="10090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31">
                <a:extLst>
                  <a:ext uri="{FF2B5EF4-FFF2-40B4-BE49-F238E27FC236}">
                    <a16:creationId xmlns:a16="http://schemas.microsoft.com/office/drawing/2014/main" id="{2215D95E-2C72-12B1-3CD7-89B1A4469443}"/>
                  </a:ext>
                </a:extLst>
              </p:cNvPr>
              <p:cNvSpPr/>
              <p:nvPr/>
            </p:nvSpPr>
            <p:spPr>
              <a:xfrm>
                <a:off x="8987884" y="3871912"/>
                <a:ext cx="145793" cy="1236821"/>
              </a:xfrm>
              <a:custGeom>
                <a:avLst/>
                <a:gdLst/>
                <a:ahLst/>
                <a:cxnLst/>
                <a:rect l="l" t="t" r="r" b="b"/>
                <a:pathLst>
                  <a:path w="145793" h="1236821" extrusionOk="0">
                    <a:moveTo>
                      <a:pt x="145793" y="1236821"/>
                    </a:moveTo>
                    <a:lnTo>
                      <a:pt x="52341" y="1236821"/>
                    </a:lnTo>
                    <a:lnTo>
                      <a:pt x="0" y="0"/>
                    </a:lnTo>
                    <a:lnTo>
                      <a:pt x="8945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31">
                <a:extLst>
                  <a:ext uri="{FF2B5EF4-FFF2-40B4-BE49-F238E27FC236}">
                    <a16:creationId xmlns:a16="http://schemas.microsoft.com/office/drawing/2014/main" id="{1D6C0023-C636-D358-A21B-085F30A083F1}"/>
                  </a:ext>
                </a:extLst>
              </p:cNvPr>
              <p:cNvSpPr/>
              <p:nvPr/>
            </p:nvSpPr>
            <p:spPr>
              <a:xfrm>
                <a:off x="5596286" y="3871912"/>
                <a:ext cx="1065471" cy="1236821"/>
              </a:xfrm>
              <a:custGeom>
                <a:avLst/>
                <a:gdLst/>
                <a:ahLst/>
                <a:cxnLst/>
                <a:rect l="l" t="t" r="r" b="b"/>
                <a:pathLst>
                  <a:path w="1065471" h="1236821" extrusionOk="0">
                    <a:moveTo>
                      <a:pt x="1065471" y="1236821"/>
                    </a:moveTo>
                    <a:lnTo>
                      <a:pt x="0" y="1236821"/>
                    </a:lnTo>
                    <a:lnTo>
                      <a:pt x="212409" y="0"/>
                    </a:lnTo>
                    <a:lnTo>
                      <a:pt x="1009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31">
                <a:extLst>
                  <a:ext uri="{FF2B5EF4-FFF2-40B4-BE49-F238E27FC236}">
                    <a16:creationId xmlns:a16="http://schemas.microsoft.com/office/drawing/2014/main" id="{7938EA12-3083-072D-53CD-6FE523E62E14}"/>
                  </a:ext>
                </a:extLst>
              </p:cNvPr>
              <p:cNvSpPr/>
              <p:nvPr/>
            </p:nvSpPr>
            <p:spPr>
              <a:xfrm>
                <a:off x="6515869" y="3871912"/>
                <a:ext cx="145888" cy="1236821"/>
              </a:xfrm>
              <a:custGeom>
                <a:avLst/>
                <a:gdLst/>
                <a:ahLst/>
                <a:cxnLst/>
                <a:rect l="l" t="t" r="r" b="b"/>
                <a:pathLst>
                  <a:path w="145888" h="1236821" extrusionOk="0">
                    <a:moveTo>
                      <a:pt x="145889" y="1236821"/>
                    </a:moveTo>
                    <a:lnTo>
                      <a:pt x="52436" y="1236821"/>
                    </a:lnTo>
                    <a:lnTo>
                      <a:pt x="0" y="0"/>
                    </a:lnTo>
                    <a:lnTo>
                      <a:pt x="895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31">
                <a:extLst>
                  <a:ext uri="{FF2B5EF4-FFF2-40B4-BE49-F238E27FC236}">
                    <a16:creationId xmlns:a16="http://schemas.microsoft.com/office/drawing/2014/main" id="{0C4BF4EA-A2EF-8AAC-98FD-691B8205A40B}"/>
                  </a:ext>
                </a:extLst>
              </p:cNvPr>
              <p:cNvSpPr/>
              <p:nvPr/>
            </p:nvSpPr>
            <p:spPr>
              <a:xfrm>
                <a:off x="3106952" y="3871912"/>
                <a:ext cx="1065375" cy="1236821"/>
              </a:xfrm>
              <a:custGeom>
                <a:avLst/>
                <a:gdLst/>
                <a:ahLst/>
                <a:cxnLst/>
                <a:rect l="l" t="t" r="r" b="b"/>
                <a:pathLst>
                  <a:path w="1065375" h="1236821" extrusionOk="0">
                    <a:moveTo>
                      <a:pt x="0" y="1236821"/>
                    </a:moveTo>
                    <a:lnTo>
                      <a:pt x="1065376" y="1236821"/>
                    </a:lnTo>
                    <a:lnTo>
                      <a:pt x="852967" y="0"/>
                    </a:lnTo>
                    <a:lnTo>
                      <a:pt x="562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31">
                <a:extLst>
                  <a:ext uri="{FF2B5EF4-FFF2-40B4-BE49-F238E27FC236}">
                    <a16:creationId xmlns:a16="http://schemas.microsoft.com/office/drawing/2014/main" id="{25AA22B7-C897-2F58-E673-39595E9262A7}"/>
                  </a:ext>
                </a:extLst>
              </p:cNvPr>
              <p:cNvSpPr/>
              <p:nvPr/>
            </p:nvSpPr>
            <p:spPr>
              <a:xfrm>
                <a:off x="3106952" y="3871912"/>
                <a:ext cx="145793" cy="1236821"/>
              </a:xfrm>
              <a:custGeom>
                <a:avLst/>
                <a:gdLst/>
                <a:ahLst/>
                <a:cxnLst/>
                <a:rect l="l" t="t" r="r" b="b"/>
                <a:pathLst>
                  <a:path w="145793" h="1236821" extrusionOk="0">
                    <a:moveTo>
                      <a:pt x="0" y="1236821"/>
                    </a:moveTo>
                    <a:lnTo>
                      <a:pt x="93357" y="1236821"/>
                    </a:lnTo>
                    <a:lnTo>
                      <a:pt x="145793" y="0"/>
                    </a:lnTo>
                    <a:lnTo>
                      <a:pt x="562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9" name="Google Shape;1049;p31">
              <a:extLst>
                <a:ext uri="{FF2B5EF4-FFF2-40B4-BE49-F238E27FC236}">
                  <a16:creationId xmlns:a16="http://schemas.microsoft.com/office/drawing/2014/main" id="{5AABFABA-2D78-05B4-4064-99281C041F56}"/>
                </a:ext>
              </a:extLst>
            </p:cNvPr>
            <p:cNvSpPr/>
            <p:nvPr/>
          </p:nvSpPr>
          <p:spPr>
            <a:xfrm>
              <a:off x="3058512" y="5103971"/>
              <a:ext cx="6074974" cy="9525"/>
            </a:xfrm>
            <a:custGeom>
              <a:avLst/>
              <a:gdLst/>
              <a:ahLst/>
              <a:cxnLst/>
              <a:rect l="l" t="t" r="r" b="b"/>
              <a:pathLst>
                <a:path w="6074974" h="9525" extrusionOk="0">
                  <a:moveTo>
                    <a:pt x="0" y="4763"/>
                  </a:moveTo>
                  <a:lnTo>
                    <a:pt x="759419" y="2476"/>
                  </a:lnTo>
                  <a:lnTo>
                    <a:pt x="1518744" y="1619"/>
                  </a:lnTo>
                  <a:lnTo>
                    <a:pt x="3037487" y="0"/>
                  </a:lnTo>
                  <a:lnTo>
                    <a:pt x="4556231" y="1619"/>
                  </a:lnTo>
                  <a:lnTo>
                    <a:pt x="5315555" y="2381"/>
                  </a:lnTo>
                  <a:lnTo>
                    <a:pt x="6074974" y="4763"/>
                  </a:lnTo>
                  <a:lnTo>
                    <a:pt x="5315555" y="7048"/>
                  </a:lnTo>
                  <a:lnTo>
                    <a:pt x="4556231" y="7906"/>
                  </a:lnTo>
                  <a:lnTo>
                    <a:pt x="3037487" y="9525"/>
                  </a:lnTo>
                  <a:lnTo>
                    <a:pt x="1518744" y="7906"/>
                  </a:lnTo>
                  <a:lnTo>
                    <a:pt x="759419" y="704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0" name="Google Shape;1050;p31">
              <a:extLst>
                <a:ext uri="{FF2B5EF4-FFF2-40B4-BE49-F238E27FC236}">
                  <a16:creationId xmlns:a16="http://schemas.microsoft.com/office/drawing/2014/main" id="{F1D0EB69-A693-A8D2-F5F2-C7A1EB48B735}"/>
                </a:ext>
              </a:extLst>
            </p:cNvPr>
            <p:cNvGrpSpPr/>
            <p:nvPr/>
          </p:nvGrpSpPr>
          <p:grpSpPr>
            <a:xfrm>
              <a:off x="3162397" y="3087632"/>
              <a:ext cx="1761950" cy="2059228"/>
              <a:chOff x="3162397" y="3087632"/>
              <a:chExt cx="1761950" cy="2059228"/>
            </a:xfrm>
          </p:grpSpPr>
          <p:sp>
            <p:nvSpPr>
              <p:cNvPr id="1051" name="Google Shape;1051;p31">
                <a:extLst>
                  <a:ext uri="{FF2B5EF4-FFF2-40B4-BE49-F238E27FC236}">
                    <a16:creationId xmlns:a16="http://schemas.microsoft.com/office/drawing/2014/main" id="{59AB4AE6-1D7C-BA32-0532-8E56E88C667D}"/>
                  </a:ext>
                </a:extLst>
              </p:cNvPr>
              <p:cNvSpPr/>
              <p:nvPr/>
            </p:nvSpPr>
            <p:spPr>
              <a:xfrm>
                <a:off x="3293274" y="3286088"/>
                <a:ext cx="1077976" cy="1432184"/>
              </a:xfrm>
              <a:custGeom>
                <a:avLst/>
                <a:gdLst/>
                <a:ahLst/>
                <a:cxnLst/>
                <a:rect l="l" t="t" r="r" b="b"/>
                <a:pathLst>
                  <a:path w="1077976" h="1432184" extrusionOk="0">
                    <a:moveTo>
                      <a:pt x="82234" y="516863"/>
                    </a:moveTo>
                    <a:cubicBezTo>
                      <a:pt x="44834" y="664881"/>
                      <a:pt x="-25018" y="836331"/>
                      <a:pt x="9147" y="990636"/>
                    </a:cubicBezTo>
                    <a:cubicBezTo>
                      <a:pt x="36174" y="1111699"/>
                      <a:pt x="125248" y="1207806"/>
                      <a:pt x="223364" y="1278005"/>
                    </a:cubicBezTo>
                    <a:cubicBezTo>
                      <a:pt x="439484" y="1432120"/>
                      <a:pt x="769422" y="1514321"/>
                      <a:pt x="984687" y="1312391"/>
                    </a:cubicBezTo>
                    <a:cubicBezTo>
                      <a:pt x="1070335" y="1231714"/>
                      <a:pt x="1122200" y="1037594"/>
                      <a:pt x="1026750" y="943011"/>
                    </a:cubicBezTo>
                    <a:cubicBezTo>
                      <a:pt x="977644" y="894529"/>
                      <a:pt x="912551" y="872145"/>
                      <a:pt x="851645" y="841665"/>
                    </a:cubicBezTo>
                    <a:cubicBezTo>
                      <a:pt x="771897" y="801660"/>
                      <a:pt x="720698" y="741748"/>
                      <a:pt x="697763" y="654975"/>
                    </a:cubicBezTo>
                    <a:cubicBezTo>
                      <a:pt x="652940" y="486097"/>
                      <a:pt x="691197" y="376940"/>
                      <a:pt x="710610" y="208157"/>
                    </a:cubicBezTo>
                    <a:cubicBezTo>
                      <a:pt x="714131" y="176820"/>
                      <a:pt x="713180" y="145007"/>
                      <a:pt x="688151" y="112907"/>
                    </a:cubicBezTo>
                    <a:cubicBezTo>
                      <a:pt x="666454" y="80522"/>
                      <a:pt x="636381" y="54614"/>
                      <a:pt x="601075" y="38041"/>
                    </a:cubicBezTo>
                    <a:cubicBezTo>
                      <a:pt x="572240" y="17753"/>
                      <a:pt x="538837" y="4989"/>
                      <a:pt x="503911" y="703"/>
                    </a:cubicBezTo>
                    <a:cubicBezTo>
                      <a:pt x="428921" y="-6727"/>
                      <a:pt x="344604" y="46518"/>
                      <a:pt x="279226" y="76903"/>
                    </a:cubicBezTo>
                    <a:cubicBezTo>
                      <a:pt x="213847" y="107287"/>
                      <a:pt x="177113" y="147388"/>
                      <a:pt x="157890" y="219111"/>
                    </a:cubicBezTo>
                    <a:cubicBezTo>
                      <a:pt x="131244" y="317599"/>
                      <a:pt x="107452" y="417422"/>
                      <a:pt x="82234" y="51686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31">
                <a:extLst>
                  <a:ext uri="{FF2B5EF4-FFF2-40B4-BE49-F238E27FC236}">
                    <a16:creationId xmlns:a16="http://schemas.microsoft.com/office/drawing/2014/main" id="{9038D39F-FFB7-844E-DA1C-144206638A24}"/>
                  </a:ext>
                </a:extLst>
              </p:cNvPr>
              <p:cNvSpPr/>
              <p:nvPr/>
            </p:nvSpPr>
            <p:spPr>
              <a:xfrm>
                <a:off x="3252645" y="3469957"/>
                <a:ext cx="420341" cy="1106938"/>
              </a:xfrm>
              <a:custGeom>
                <a:avLst/>
                <a:gdLst/>
                <a:ahLst/>
                <a:cxnLst/>
                <a:rect l="l" t="t" r="r" b="b"/>
                <a:pathLst>
                  <a:path w="420341" h="1106938" extrusionOk="0">
                    <a:moveTo>
                      <a:pt x="89936" y="399574"/>
                    </a:moveTo>
                    <a:cubicBezTo>
                      <a:pt x="132951" y="266224"/>
                      <a:pt x="178630" y="133636"/>
                      <a:pt x="223167" y="667"/>
                    </a:cubicBezTo>
                    <a:cubicBezTo>
                      <a:pt x="223167" y="286"/>
                      <a:pt x="223453" y="0"/>
                      <a:pt x="223834" y="0"/>
                    </a:cubicBezTo>
                    <a:cubicBezTo>
                      <a:pt x="224214" y="0"/>
                      <a:pt x="224500" y="286"/>
                      <a:pt x="224500" y="667"/>
                    </a:cubicBezTo>
                    <a:cubicBezTo>
                      <a:pt x="190811" y="111061"/>
                      <a:pt x="158741" y="221837"/>
                      <a:pt x="123529" y="331851"/>
                    </a:cubicBezTo>
                    <a:cubicBezTo>
                      <a:pt x="89175" y="439674"/>
                      <a:pt x="46350" y="548164"/>
                      <a:pt x="21512" y="658559"/>
                    </a:cubicBezTo>
                    <a:cubicBezTo>
                      <a:pt x="-34255" y="906209"/>
                      <a:pt x="200613" y="1060418"/>
                      <a:pt x="414640" y="1091756"/>
                    </a:cubicBezTo>
                    <a:cubicBezTo>
                      <a:pt x="424157" y="1093184"/>
                      <a:pt x="420921" y="1108519"/>
                      <a:pt x="411119" y="1106805"/>
                    </a:cubicBezTo>
                    <a:cubicBezTo>
                      <a:pt x="224119" y="1073372"/>
                      <a:pt x="15231" y="963930"/>
                      <a:pt x="671" y="750284"/>
                    </a:cubicBezTo>
                    <a:cubicBezTo>
                      <a:pt x="-7133" y="633698"/>
                      <a:pt x="55010" y="508730"/>
                      <a:pt x="89936" y="39957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31">
                <a:extLst>
                  <a:ext uri="{FF2B5EF4-FFF2-40B4-BE49-F238E27FC236}">
                    <a16:creationId xmlns:a16="http://schemas.microsoft.com/office/drawing/2014/main" id="{580E7411-3C1A-5E99-3785-8764A41C1878}"/>
                  </a:ext>
                </a:extLst>
              </p:cNvPr>
              <p:cNvSpPr/>
              <p:nvPr/>
            </p:nvSpPr>
            <p:spPr>
              <a:xfrm>
                <a:off x="3958276" y="3477419"/>
                <a:ext cx="445097" cy="1112685"/>
              </a:xfrm>
              <a:custGeom>
                <a:avLst/>
                <a:gdLst/>
                <a:ahLst/>
                <a:cxnLst/>
                <a:rect l="l" t="t" r="r" b="b"/>
                <a:pathLst>
                  <a:path w="445097" h="1112685" extrusionOk="0">
                    <a:moveTo>
                      <a:pt x="36093" y="1586"/>
                    </a:moveTo>
                    <a:cubicBezTo>
                      <a:pt x="36664" y="-1081"/>
                      <a:pt x="40565" y="-128"/>
                      <a:pt x="40185" y="2539"/>
                    </a:cubicBezTo>
                    <a:cubicBezTo>
                      <a:pt x="18297" y="140652"/>
                      <a:pt x="-20150" y="299719"/>
                      <a:pt x="33238" y="434974"/>
                    </a:cubicBezTo>
                    <a:cubicBezTo>
                      <a:pt x="59598" y="501554"/>
                      <a:pt x="105373" y="558609"/>
                      <a:pt x="164756" y="598613"/>
                    </a:cubicBezTo>
                    <a:cubicBezTo>
                      <a:pt x="211768" y="630141"/>
                      <a:pt x="265917" y="643190"/>
                      <a:pt x="317021" y="664717"/>
                    </a:cubicBezTo>
                    <a:cubicBezTo>
                      <a:pt x="518486" y="749204"/>
                      <a:pt x="462243" y="1033430"/>
                      <a:pt x="286948" y="1112392"/>
                    </a:cubicBezTo>
                    <a:cubicBezTo>
                      <a:pt x="283332" y="1114106"/>
                      <a:pt x="280287" y="1107820"/>
                      <a:pt x="283903" y="1106010"/>
                    </a:cubicBezTo>
                    <a:cubicBezTo>
                      <a:pt x="408950" y="1042383"/>
                      <a:pt x="476327" y="893984"/>
                      <a:pt x="412186" y="761681"/>
                    </a:cubicBezTo>
                    <a:cubicBezTo>
                      <a:pt x="360797" y="655478"/>
                      <a:pt x="219762" y="656906"/>
                      <a:pt x="134113" y="587564"/>
                    </a:cubicBezTo>
                    <a:cubicBezTo>
                      <a:pt x="-42990" y="444404"/>
                      <a:pt x="-8921" y="199230"/>
                      <a:pt x="36093" y="15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31">
                <a:extLst>
                  <a:ext uri="{FF2B5EF4-FFF2-40B4-BE49-F238E27FC236}">
                    <a16:creationId xmlns:a16="http://schemas.microsoft.com/office/drawing/2014/main" id="{DCD21AA2-1FC5-168B-753B-866951FA0A15}"/>
                  </a:ext>
                </a:extLst>
              </p:cNvPr>
              <p:cNvSpPr/>
              <p:nvPr/>
            </p:nvSpPr>
            <p:spPr>
              <a:xfrm>
                <a:off x="3760365" y="3620634"/>
                <a:ext cx="1096119" cy="839101"/>
              </a:xfrm>
              <a:custGeom>
                <a:avLst/>
                <a:gdLst/>
                <a:ahLst/>
                <a:cxnLst/>
                <a:rect l="l" t="t" r="r" b="b"/>
                <a:pathLst>
                  <a:path w="1096119" h="839101" extrusionOk="0">
                    <a:moveTo>
                      <a:pt x="100581" y="565793"/>
                    </a:moveTo>
                    <a:cubicBezTo>
                      <a:pt x="302713" y="744673"/>
                      <a:pt x="611429" y="884119"/>
                      <a:pt x="692224" y="825540"/>
                    </a:cubicBezTo>
                    <a:cubicBezTo>
                      <a:pt x="785772" y="757627"/>
                      <a:pt x="1021591" y="346528"/>
                      <a:pt x="1095630" y="115451"/>
                    </a:cubicBezTo>
                    <a:cubicBezTo>
                      <a:pt x="1111808" y="64969"/>
                      <a:pt x="721821" y="-28281"/>
                      <a:pt x="714207" y="8295"/>
                    </a:cubicBezTo>
                    <a:cubicBezTo>
                      <a:pt x="688227" y="133549"/>
                      <a:pt x="543766" y="463114"/>
                      <a:pt x="531585" y="479402"/>
                    </a:cubicBezTo>
                    <a:cubicBezTo>
                      <a:pt x="517501" y="498452"/>
                      <a:pt x="284821" y="415108"/>
                      <a:pt x="156443" y="391676"/>
                    </a:cubicBezTo>
                    <a:cubicBezTo>
                      <a:pt x="-51303" y="353672"/>
                      <a:pt x="-33316" y="447302"/>
                      <a:pt x="100581" y="565793"/>
                    </a:cubicBez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31">
                <a:extLst>
                  <a:ext uri="{FF2B5EF4-FFF2-40B4-BE49-F238E27FC236}">
                    <a16:creationId xmlns:a16="http://schemas.microsoft.com/office/drawing/2014/main" id="{EED01114-800B-6E1D-FF97-C1A1E2DDDD87}"/>
                  </a:ext>
                </a:extLst>
              </p:cNvPr>
              <p:cNvSpPr/>
              <p:nvPr/>
            </p:nvSpPr>
            <p:spPr>
              <a:xfrm>
                <a:off x="4501673" y="3087632"/>
                <a:ext cx="414155" cy="643976"/>
              </a:xfrm>
              <a:custGeom>
                <a:avLst/>
                <a:gdLst/>
                <a:ahLst/>
                <a:cxnLst/>
                <a:rect l="l" t="t" r="r" b="b"/>
                <a:pathLst>
                  <a:path w="414155" h="643976" extrusionOk="0">
                    <a:moveTo>
                      <a:pt x="44844" y="608067"/>
                    </a:moveTo>
                    <a:cubicBezTo>
                      <a:pt x="36185" y="562348"/>
                      <a:pt x="-1025" y="307077"/>
                      <a:pt x="22" y="246117"/>
                    </a:cubicBezTo>
                    <a:cubicBezTo>
                      <a:pt x="1830" y="133818"/>
                      <a:pt x="28571" y="18184"/>
                      <a:pt x="74631" y="8659"/>
                    </a:cubicBezTo>
                    <a:cubicBezTo>
                      <a:pt x="111365" y="1039"/>
                      <a:pt x="129066" y="65809"/>
                      <a:pt x="129066" y="65809"/>
                    </a:cubicBezTo>
                    <a:cubicBezTo>
                      <a:pt x="129066" y="65809"/>
                      <a:pt x="154856" y="-4962"/>
                      <a:pt x="202058" y="277"/>
                    </a:cubicBezTo>
                    <a:cubicBezTo>
                      <a:pt x="249260" y="5516"/>
                      <a:pt x="237554" y="85145"/>
                      <a:pt x="237554" y="85145"/>
                    </a:cubicBezTo>
                    <a:cubicBezTo>
                      <a:pt x="237554" y="85145"/>
                      <a:pt x="269340" y="14374"/>
                      <a:pt x="316066" y="22947"/>
                    </a:cubicBezTo>
                    <a:cubicBezTo>
                      <a:pt x="362792" y="31519"/>
                      <a:pt x="337573" y="109719"/>
                      <a:pt x="337573" y="109719"/>
                    </a:cubicBezTo>
                    <a:cubicBezTo>
                      <a:pt x="337573" y="109719"/>
                      <a:pt x="363648" y="43711"/>
                      <a:pt x="399145" y="66952"/>
                    </a:cubicBezTo>
                    <a:cubicBezTo>
                      <a:pt x="441874" y="94860"/>
                      <a:pt x="380112" y="211256"/>
                      <a:pt x="377067" y="278788"/>
                    </a:cubicBezTo>
                    <a:cubicBezTo>
                      <a:pt x="376591" y="289075"/>
                      <a:pt x="394863" y="448524"/>
                      <a:pt x="388106" y="553299"/>
                    </a:cubicBezTo>
                    <a:cubicBezTo>
                      <a:pt x="385251" y="586065"/>
                      <a:pt x="373355" y="617497"/>
                      <a:pt x="353846" y="643977"/>
                    </a:cubicBezTo>
                    <a:lnTo>
                      <a:pt x="44844" y="608067"/>
                    </a:ln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31">
                <a:extLst>
                  <a:ext uri="{FF2B5EF4-FFF2-40B4-BE49-F238E27FC236}">
                    <a16:creationId xmlns:a16="http://schemas.microsoft.com/office/drawing/2014/main" id="{A61D0817-9C0A-2A0C-9CF1-8CE798AE7DCF}"/>
                  </a:ext>
                </a:extLst>
              </p:cNvPr>
              <p:cNvSpPr/>
              <p:nvPr/>
            </p:nvSpPr>
            <p:spPr>
              <a:xfrm>
                <a:off x="4789457" y="3190997"/>
                <a:ext cx="55785" cy="232194"/>
              </a:xfrm>
              <a:custGeom>
                <a:avLst/>
                <a:gdLst/>
                <a:ahLst/>
                <a:cxnLst/>
                <a:rect l="l" t="t" r="r" b="b"/>
                <a:pathLst>
                  <a:path w="55785" h="232194" extrusionOk="0">
                    <a:moveTo>
                      <a:pt x="55118" y="4449"/>
                    </a:moveTo>
                    <a:cubicBezTo>
                      <a:pt x="9915" y="90174"/>
                      <a:pt x="4966" y="135323"/>
                      <a:pt x="12294" y="230478"/>
                    </a:cubicBezTo>
                    <a:cubicBezTo>
                      <a:pt x="12294" y="232287"/>
                      <a:pt x="9724" y="232954"/>
                      <a:pt x="9344" y="231049"/>
                    </a:cubicBezTo>
                    <a:cubicBezTo>
                      <a:pt x="-6264" y="138561"/>
                      <a:pt x="-8262" y="80840"/>
                      <a:pt x="51026" y="1973"/>
                    </a:cubicBezTo>
                    <a:cubicBezTo>
                      <a:pt x="53976" y="-1837"/>
                      <a:pt x="57212" y="354"/>
                      <a:pt x="55118" y="444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31">
                <a:extLst>
                  <a:ext uri="{FF2B5EF4-FFF2-40B4-BE49-F238E27FC236}">
                    <a16:creationId xmlns:a16="http://schemas.microsoft.com/office/drawing/2014/main" id="{6DB4F65E-A629-EC1C-7D6B-63DC8664EE84}"/>
                  </a:ext>
                </a:extLst>
              </p:cNvPr>
              <p:cNvSpPr/>
              <p:nvPr/>
            </p:nvSpPr>
            <p:spPr>
              <a:xfrm>
                <a:off x="4703806" y="3165044"/>
                <a:ext cx="39562" cy="250029"/>
              </a:xfrm>
              <a:custGeom>
                <a:avLst/>
                <a:gdLst/>
                <a:ahLst/>
                <a:cxnLst/>
                <a:rect l="l" t="t" r="r" b="b"/>
                <a:pathLst>
                  <a:path w="39562" h="250029" extrusionOk="0">
                    <a:moveTo>
                      <a:pt x="39228" y="3732"/>
                    </a:moveTo>
                    <a:cubicBezTo>
                      <a:pt x="7823" y="99649"/>
                      <a:pt x="6015" y="149084"/>
                      <a:pt x="14580" y="248811"/>
                    </a:cubicBezTo>
                    <a:cubicBezTo>
                      <a:pt x="14580" y="250239"/>
                      <a:pt x="12391" y="250620"/>
                      <a:pt x="12106" y="248811"/>
                    </a:cubicBezTo>
                    <a:cubicBezTo>
                      <a:pt x="-4453" y="151656"/>
                      <a:pt x="-9782" y="94220"/>
                      <a:pt x="34184" y="2494"/>
                    </a:cubicBezTo>
                    <a:cubicBezTo>
                      <a:pt x="36183" y="-1316"/>
                      <a:pt x="40846" y="-649"/>
                      <a:pt x="39228" y="373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31">
                <a:extLst>
                  <a:ext uri="{FF2B5EF4-FFF2-40B4-BE49-F238E27FC236}">
                    <a16:creationId xmlns:a16="http://schemas.microsoft.com/office/drawing/2014/main" id="{DA76A6A5-14CD-0F5F-B569-8D35C541C1E3}"/>
                  </a:ext>
                </a:extLst>
              </p:cNvPr>
              <p:cNvSpPr/>
              <p:nvPr/>
            </p:nvSpPr>
            <p:spPr>
              <a:xfrm>
                <a:off x="4603184" y="3152189"/>
                <a:ext cx="28279" cy="251773"/>
              </a:xfrm>
              <a:custGeom>
                <a:avLst/>
                <a:gdLst/>
                <a:ahLst/>
                <a:cxnLst/>
                <a:rect l="l" t="t" r="r" b="b"/>
                <a:pathLst>
                  <a:path w="28279" h="251773" extrusionOk="0">
                    <a:moveTo>
                      <a:pt x="27840" y="4586"/>
                    </a:moveTo>
                    <a:cubicBezTo>
                      <a:pt x="6618" y="100312"/>
                      <a:pt x="3763" y="154414"/>
                      <a:pt x="26983" y="249664"/>
                    </a:cubicBezTo>
                    <a:cubicBezTo>
                      <a:pt x="27174" y="250617"/>
                      <a:pt x="26508" y="251569"/>
                      <a:pt x="25461" y="251759"/>
                    </a:cubicBezTo>
                    <a:cubicBezTo>
                      <a:pt x="24699" y="251855"/>
                      <a:pt x="23843" y="251474"/>
                      <a:pt x="23557" y="250712"/>
                    </a:cubicBezTo>
                    <a:cubicBezTo>
                      <a:pt x="-9560" y="155938"/>
                      <a:pt x="-6515" y="88787"/>
                      <a:pt x="24890" y="4205"/>
                    </a:cubicBezTo>
                    <a:cubicBezTo>
                      <a:pt x="27269" y="-1510"/>
                      <a:pt x="29172" y="-1415"/>
                      <a:pt x="27840" y="45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31">
                <a:extLst>
                  <a:ext uri="{FF2B5EF4-FFF2-40B4-BE49-F238E27FC236}">
                    <a16:creationId xmlns:a16="http://schemas.microsoft.com/office/drawing/2014/main" id="{568CA9CF-4B08-9863-EFD8-AA5E5F252688}"/>
                  </a:ext>
                </a:extLst>
              </p:cNvPr>
              <p:cNvSpPr/>
              <p:nvPr/>
            </p:nvSpPr>
            <p:spPr>
              <a:xfrm>
                <a:off x="4382080" y="3292125"/>
                <a:ext cx="320296" cy="419004"/>
              </a:xfrm>
              <a:custGeom>
                <a:avLst/>
                <a:gdLst/>
                <a:ahLst/>
                <a:cxnLst/>
                <a:rect l="l" t="t" r="r" b="b"/>
                <a:pathLst>
                  <a:path w="320296" h="419004" extrusionOk="0">
                    <a:moveTo>
                      <a:pt x="118378" y="419005"/>
                    </a:moveTo>
                    <a:cubicBezTo>
                      <a:pt x="118378" y="419005"/>
                      <a:pt x="45291" y="322136"/>
                      <a:pt x="22546" y="272510"/>
                    </a:cubicBezTo>
                    <a:cubicBezTo>
                      <a:pt x="-198" y="222885"/>
                      <a:pt x="-16852" y="6667"/>
                      <a:pt x="29588" y="381"/>
                    </a:cubicBezTo>
                    <a:cubicBezTo>
                      <a:pt x="89543" y="-7715"/>
                      <a:pt x="123707" y="115252"/>
                      <a:pt x="132652" y="177641"/>
                    </a:cubicBezTo>
                    <a:cubicBezTo>
                      <a:pt x="132652" y="177641"/>
                      <a:pt x="271308" y="158591"/>
                      <a:pt x="314989" y="241649"/>
                    </a:cubicBezTo>
                    <a:cubicBezTo>
                      <a:pt x="358670" y="324707"/>
                      <a:pt x="118378" y="419005"/>
                      <a:pt x="118378" y="419005"/>
                    </a:cubicBez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31">
                <a:extLst>
                  <a:ext uri="{FF2B5EF4-FFF2-40B4-BE49-F238E27FC236}">
                    <a16:creationId xmlns:a16="http://schemas.microsoft.com/office/drawing/2014/main" id="{D44EF010-B317-E21F-48EB-E4711AE3C82A}"/>
                  </a:ext>
                </a:extLst>
              </p:cNvPr>
              <p:cNvSpPr/>
              <p:nvPr/>
            </p:nvSpPr>
            <p:spPr>
              <a:xfrm>
                <a:off x="4505977" y="3425285"/>
                <a:ext cx="239340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39340" h="138588" extrusionOk="0">
                    <a:moveTo>
                      <a:pt x="0" y="0"/>
                    </a:moveTo>
                    <a:cubicBezTo>
                      <a:pt x="2094" y="7239"/>
                      <a:pt x="3997" y="14573"/>
                      <a:pt x="5805" y="21908"/>
                    </a:cubicBezTo>
                    <a:cubicBezTo>
                      <a:pt x="7613" y="29242"/>
                      <a:pt x="9612" y="36576"/>
                      <a:pt x="11230" y="43910"/>
                    </a:cubicBezTo>
                    <a:lnTo>
                      <a:pt x="8565" y="41815"/>
                    </a:lnTo>
                    <a:cubicBezTo>
                      <a:pt x="52055" y="39243"/>
                      <a:pt x="95451" y="46292"/>
                      <a:pt x="135896" y="62484"/>
                    </a:cubicBezTo>
                    <a:cubicBezTo>
                      <a:pt x="156261" y="70199"/>
                      <a:pt x="175485" y="80772"/>
                      <a:pt x="192995" y="93726"/>
                    </a:cubicBezTo>
                    <a:cubicBezTo>
                      <a:pt x="210506" y="106394"/>
                      <a:pt x="226113" y="121444"/>
                      <a:pt x="239341" y="138589"/>
                    </a:cubicBezTo>
                    <a:cubicBezTo>
                      <a:pt x="224019" y="123825"/>
                      <a:pt x="207270" y="110681"/>
                      <a:pt x="189379" y="99155"/>
                    </a:cubicBezTo>
                    <a:lnTo>
                      <a:pt x="182717" y="94869"/>
                    </a:lnTo>
                    <a:lnTo>
                      <a:pt x="175770" y="91059"/>
                    </a:lnTo>
                    <a:cubicBezTo>
                      <a:pt x="171012" y="88678"/>
                      <a:pt x="166254" y="85916"/>
                      <a:pt x="161781" y="83630"/>
                    </a:cubicBezTo>
                    <a:cubicBezTo>
                      <a:pt x="152265" y="79153"/>
                      <a:pt x="142748" y="74676"/>
                      <a:pt x="133231" y="71057"/>
                    </a:cubicBezTo>
                    <a:cubicBezTo>
                      <a:pt x="113532" y="63627"/>
                      <a:pt x="93167" y="57817"/>
                      <a:pt x="72421" y="53816"/>
                    </a:cubicBezTo>
                    <a:cubicBezTo>
                      <a:pt x="51675" y="49721"/>
                      <a:pt x="30643" y="47434"/>
                      <a:pt x="9517" y="47054"/>
                    </a:cubicBezTo>
                    <a:lnTo>
                      <a:pt x="7233" y="47054"/>
                    </a:lnTo>
                    <a:lnTo>
                      <a:pt x="7233" y="44958"/>
                    </a:lnTo>
                    <a:cubicBezTo>
                      <a:pt x="5900" y="37529"/>
                      <a:pt x="5044" y="30004"/>
                      <a:pt x="3997" y="22479"/>
                    </a:cubicBezTo>
                    <a:cubicBezTo>
                      <a:pt x="2950" y="14954"/>
                      <a:pt x="761" y="7525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31">
                <a:extLst>
                  <a:ext uri="{FF2B5EF4-FFF2-40B4-BE49-F238E27FC236}">
                    <a16:creationId xmlns:a16="http://schemas.microsoft.com/office/drawing/2014/main" id="{B74F2F0F-6667-F442-540F-B61BC0CB69F3}"/>
                  </a:ext>
                </a:extLst>
              </p:cNvPr>
              <p:cNvSpPr/>
              <p:nvPr/>
            </p:nvSpPr>
            <p:spPr>
              <a:xfrm>
                <a:off x="3752986" y="3989249"/>
                <a:ext cx="494236" cy="422444"/>
              </a:xfrm>
              <a:custGeom>
                <a:avLst/>
                <a:gdLst/>
                <a:ahLst/>
                <a:cxnLst/>
                <a:rect l="l" t="t" r="r" b="b"/>
                <a:pathLst>
                  <a:path w="494236" h="422444" extrusionOk="0">
                    <a:moveTo>
                      <a:pt x="370522" y="422445"/>
                    </a:moveTo>
                    <a:lnTo>
                      <a:pt x="494237" y="89070"/>
                    </a:lnTo>
                    <a:cubicBezTo>
                      <a:pt x="494237" y="89070"/>
                      <a:pt x="259940" y="7441"/>
                      <a:pt x="110625" y="392"/>
                    </a:cubicBezTo>
                    <a:cubicBezTo>
                      <a:pt x="-38689" y="-6657"/>
                      <a:pt x="-24509" y="82402"/>
                      <a:pt x="79792" y="184225"/>
                    </a:cubicBezTo>
                    <a:cubicBezTo>
                      <a:pt x="184093" y="286047"/>
                      <a:pt x="370522" y="422445"/>
                      <a:pt x="370522" y="422445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31">
                <a:extLst>
                  <a:ext uri="{FF2B5EF4-FFF2-40B4-BE49-F238E27FC236}">
                    <a16:creationId xmlns:a16="http://schemas.microsoft.com/office/drawing/2014/main" id="{780EBE98-E6DD-4403-F6DB-727CE71B5457}"/>
                  </a:ext>
                </a:extLst>
              </p:cNvPr>
              <p:cNvSpPr/>
              <p:nvPr/>
            </p:nvSpPr>
            <p:spPr>
              <a:xfrm>
                <a:off x="4115609" y="4394168"/>
                <a:ext cx="14465" cy="15430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5430" extrusionOk="0">
                    <a:moveTo>
                      <a:pt x="14465" y="0"/>
                    </a:moveTo>
                    <a:lnTo>
                      <a:pt x="10278" y="11335"/>
                    </a:lnTo>
                    <a:lnTo>
                      <a:pt x="10278" y="11335"/>
                    </a:lnTo>
                    <a:lnTo>
                      <a:pt x="5044" y="15431"/>
                    </a:lnTo>
                    <a:lnTo>
                      <a:pt x="0" y="11621"/>
                    </a:lnTo>
                    <a:cubicBezTo>
                      <a:pt x="4854" y="7906"/>
                      <a:pt x="9707" y="4001"/>
                      <a:pt x="144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31">
                <a:extLst>
                  <a:ext uri="{FF2B5EF4-FFF2-40B4-BE49-F238E27FC236}">
                    <a16:creationId xmlns:a16="http://schemas.microsoft.com/office/drawing/2014/main" id="{D0E8904E-9973-C596-C5FD-27A4565C6CB7}"/>
                  </a:ext>
                </a:extLst>
              </p:cNvPr>
              <p:cNvSpPr/>
              <p:nvPr/>
            </p:nvSpPr>
            <p:spPr>
              <a:xfrm>
                <a:off x="3844673" y="4176460"/>
                <a:ext cx="315568" cy="138840"/>
              </a:xfrm>
              <a:custGeom>
                <a:avLst/>
                <a:gdLst/>
                <a:ahLst/>
                <a:cxnLst/>
                <a:rect l="l" t="t" r="r" b="b"/>
                <a:pathLst>
                  <a:path w="315568" h="138840" extrusionOk="0">
                    <a:moveTo>
                      <a:pt x="315568" y="136650"/>
                    </a:moveTo>
                    <a:lnTo>
                      <a:pt x="314712" y="138840"/>
                    </a:lnTo>
                    <a:cubicBezTo>
                      <a:pt x="307670" y="135030"/>
                      <a:pt x="300818" y="130935"/>
                      <a:pt x="293966" y="126839"/>
                    </a:cubicBezTo>
                    <a:cubicBezTo>
                      <a:pt x="257042" y="104360"/>
                      <a:pt x="222401" y="78547"/>
                      <a:pt x="186239" y="55211"/>
                    </a:cubicBezTo>
                    <a:cubicBezTo>
                      <a:pt x="168348" y="43495"/>
                      <a:pt x="149505" y="33018"/>
                      <a:pt x="130091" y="23969"/>
                    </a:cubicBezTo>
                    <a:cubicBezTo>
                      <a:pt x="110773" y="14825"/>
                      <a:pt x="90217" y="8824"/>
                      <a:pt x="68995" y="6252"/>
                    </a:cubicBezTo>
                    <a:cubicBezTo>
                      <a:pt x="58432" y="5204"/>
                      <a:pt x="47868" y="5204"/>
                      <a:pt x="37305" y="6252"/>
                    </a:cubicBezTo>
                    <a:cubicBezTo>
                      <a:pt x="31976" y="6824"/>
                      <a:pt x="26837" y="7871"/>
                      <a:pt x="21603" y="8729"/>
                    </a:cubicBezTo>
                    <a:lnTo>
                      <a:pt x="6091" y="12634"/>
                    </a:lnTo>
                    <a:lnTo>
                      <a:pt x="4663" y="12634"/>
                    </a:lnTo>
                    <a:lnTo>
                      <a:pt x="0" y="8252"/>
                    </a:lnTo>
                    <a:lnTo>
                      <a:pt x="4663" y="6919"/>
                    </a:lnTo>
                    <a:lnTo>
                      <a:pt x="20461" y="3014"/>
                    </a:lnTo>
                    <a:cubicBezTo>
                      <a:pt x="25885" y="2252"/>
                      <a:pt x="31309" y="1204"/>
                      <a:pt x="36734" y="633"/>
                    </a:cubicBezTo>
                    <a:cubicBezTo>
                      <a:pt x="47678" y="-320"/>
                      <a:pt x="58622" y="-225"/>
                      <a:pt x="69471" y="1109"/>
                    </a:cubicBezTo>
                    <a:cubicBezTo>
                      <a:pt x="91073" y="4157"/>
                      <a:pt x="112200" y="10538"/>
                      <a:pt x="131804" y="20159"/>
                    </a:cubicBezTo>
                    <a:cubicBezTo>
                      <a:pt x="151313" y="29588"/>
                      <a:pt x="170156" y="40447"/>
                      <a:pt x="188142" y="52639"/>
                    </a:cubicBezTo>
                    <a:cubicBezTo>
                      <a:pt x="224305" y="76261"/>
                      <a:pt x="258564" y="102360"/>
                      <a:pt x="295203" y="125029"/>
                    </a:cubicBezTo>
                    <a:cubicBezTo>
                      <a:pt x="301864" y="128839"/>
                      <a:pt x="308716" y="132935"/>
                      <a:pt x="315568" y="1366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31">
                <a:extLst>
                  <a:ext uri="{FF2B5EF4-FFF2-40B4-BE49-F238E27FC236}">
                    <a16:creationId xmlns:a16="http://schemas.microsoft.com/office/drawing/2014/main" id="{455DDB40-90C0-664B-D5F8-3CF0314E65BB}"/>
                  </a:ext>
                </a:extLst>
              </p:cNvPr>
              <p:cNvSpPr/>
              <p:nvPr/>
            </p:nvSpPr>
            <p:spPr>
              <a:xfrm>
                <a:off x="4078304" y="4073025"/>
                <a:ext cx="106127" cy="285326"/>
              </a:xfrm>
              <a:custGeom>
                <a:avLst/>
                <a:gdLst/>
                <a:ahLst/>
                <a:cxnLst/>
                <a:rect l="l" t="t" r="r" b="b"/>
                <a:pathLst>
                  <a:path w="106127" h="285326" extrusionOk="0">
                    <a:moveTo>
                      <a:pt x="102779" y="341"/>
                    </a:moveTo>
                    <a:cubicBezTo>
                      <a:pt x="80510" y="50728"/>
                      <a:pt x="24267" y="189222"/>
                      <a:pt x="0" y="284281"/>
                    </a:cubicBezTo>
                    <a:cubicBezTo>
                      <a:pt x="0" y="284853"/>
                      <a:pt x="2094" y="285710"/>
                      <a:pt x="2284" y="285138"/>
                    </a:cubicBezTo>
                    <a:cubicBezTo>
                      <a:pt x="34926" y="209415"/>
                      <a:pt x="88504" y="53871"/>
                      <a:pt x="106109" y="1674"/>
                    </a:cubicBezTo>
                    <a:cubicBezTo>
                      <a:pt x="106395" y="627"/>
                      <a:pt x="103254" y="-612"/>
                      <a:pt x="102779" y="34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31">
                <a:extLst>
                  <a:ext uri="{FF2B5EF4-FFF2-40B4-BE49-F238E27FC236}">
                    <a16:creationId xmlns:a16="http://schemas.microsoft.com/office/drawing/2014/main" id="{AA8649C4-7933-7803-FD1A-B5530BC17CA3}"/>
                  </a:ext>
                </a:extLst>
              </p:cNvPr>
              <p:cNvSpPr/>
              <p:nvPr/>
            </p:nvSpPr>
            <p:spPr>
              <a:xfrm>
                <a:off x="3753548" y="4014501"/>
                <a:ext cx="420112" cy="396906"/>
              </a:xfrm>
              <a:custGeom>
                <a:avLst/>
                <a:gdLst/>
                <a:ahLst/>
                <a:cxnLst/>
                <a:rect l="l" t="t" r="r" b="b"/>
                <a:pathLst>
                  <a:path w="420112" h="396906" extrusionOk="0">
                    <a:moveTo>
                      <a:pt x="420112" y="263557"/>
                    </a:moveTo>
                    <a:lnTo>
                      <a:pt x="370341" y="396907"/>
                    </a:lnTo>
                    <a:cubicBezTo>
                      <a:pt x="370341" y="396907"/>
                      <a:pt x="184197" y="260795"/>
                      <a:pt x="79801" y="158782"/>
                    </a:cubicBezTo>
                    <a:cubicBezTo>
                      <a:pt x="12519" y="93059"/>
                      <a:pt x="-17363" y="32671"/>
                      <a:pt x="10235" y="0"/>
                    </a:cubicBezTo>
                    <a:lnTo>
                      <a:pt x="420112" y="263557"/>
                    </a:lnTo>
                    <a:close/>
                  </a:path>
                </a:pathLst>
              </a:custGeom>
              <a:solidFill>
                <a:srgbClr val="000000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31">
                <a:extLst>
                  <a:ext uri="{FF2B5EF4-FFF2-40B4-BE49-F238E27FC236}">
                    <a16:creationId xmlns:a16="http://schemas.microsoft.com/office/drawing/2014/main" id="{44449342-DA16-B9D6-7326-BD0504971EFF}"/>
                  </a:ext>
                </a:extLst>
              </p:cNvPr>
              <p:cNvSpPr/>
              <p:nvPr/>
            </p:nvSpPr>
            <p:spPr>
              <a:xfrm>
                <a:off x="3183940" y="3975898"/>
                <a:ext cx="969544" cy="1132835"/>
              </a:xfrm>
              <a:custGeom>
                <a:avLst/>
                <a:gdLst/>
                <a:ahLst/>
                <a:cxnLst/>
                <a:rect l="l" t="t" r="r" b="b"/>
                <a:pathLst>
                  <a:path w="969544" h="1132835" extrusionOk="0">
                    <a:moveTo>
                      <a:pt x="969544" y="1132835"/>
                    </a:moveTo>
                    <a:lnTo>
                      <a:pt x="0" y="1132835"/>
                    </a:lnTo>
                    <a:cubicBezTo>
                      <a:pt x="0" y="1132835"/>
                      <a:pt x="177959" y="320543"/>
                      <a:pt x="381232" y="81751"/>
                    </a:cubicBezTo>
                    <a:cubicBezTo>
                      <a:pt x="385800" y="76227"/>
                      <a:pt x="390749" y="70988"/>
                      <a:pt x="395222" y="66130"/>
                    </a:cubicBezTo>
                    <a:lnTo>
                      <a:pt x="397886" y="63177"/>
                    </a:lnTo>
                    <a:cubicBezTo>
                      <a:pt x="413684" y="46414"/>
                      <a:pt x="432051" y="32221"/>
                      <a:pt x="452226" y="21172"/>
                    </a:cubicBezTo>
                    <a:cubicBezTo>
                      <a:pt x="455842" y="19267"/>
                      <a:pt x="459363" y="17457"/>
                      <a:pt x="463075" y="15838"/>
                    </a:cubicBezTo>
                    <a:cubicBezTo>
                      <a:pt x="541396" y="-20166"/>
                      <a:pt x="624094" y="9647"/>
                      <a:pt x="683763" y="60796"/>
                    </a:cubicBezTo>
                    <a:cubicBezTo>
                      <a:pt x="702796" y="76989"/>
                      <a:pt x="917108" y="356071"/>
                      <a:pt x="936046" y="462561"/>
                    </a:cubicBezTo>
                    <a:cubicBezTo>
                      <a:pt x="952415" y="556573"/>
                      <a:pt x="889035" y="657442"/>
                      <a:pt x="889035" y="657442"/>
                    </a:cubicBezTo>
                    <a:lnTo>
                      <a:pt x="969544" y="1132835"/>
                    </a:ln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31">
                <a:extLst>
                  <a:ext uri="{FF2B5EF4-FFF2-40B4-BE49-F238E27FC236}">
                    <a16:creationId xmlns:a16="http://schemas.microsoft.com/office/drawing/2014/main" id="{A1A6A01A-C600-08B7-317B-AA78E80BF02A}"/>
                  </a:ext>
                </a:extLst>
              </p:cNvPr>
              <p:cNvSpPr/>
              <p:nvPr/>
            </p:nvSpPr>
            <p:spPr>
              <a:xfrm>
                <a:off x="3667618" y="4596757"/>
                <a:ext cx="255365" cy="59191"/>
              </a:xfrm>
              <a:custGeom>
                <a:avLst/>
                <a:gdLst/>
                <a:ahLst/>
                <a:cxnLst/>
                <a:rect l="l" t="t" r="r" b="b"/>
                <a:pathLst>
                  <a:path w="255365" h="59191" extrusionOk="0">
                    <a:moveTo>
                      <a:pt x="253568" y="8"/>
                    </a:moveTo>
                    <a:cubicBezTo>
                      <a:pt x="210553" y="4294"/>
                      <a:pt x="167824" y="11723"/>
                      <a:pt x="125856" y="22201"/>
                    </a:cubicBezTo>
                    <a:cubicBezTo>
                      <a:pt x="105015" y="27725"/>
                      <a:pt x="84650" y="34202"/>
                      <a:pt x="64284" y="41251"/>
                    </a:cubicBezTo>
                    <a:cubicBezTo>
                      <a:pt x="54101" y="44680"/>
                      <a:pt x="43919" y="47728"/>
                      <a:pt x="33641" y="50776"/>
                    </a:cubicBezTo>
                    <a:cubicBezTo>
                      <a:pt x="22982" y="54300"/>
                      <a:pt x="11943" y="56491"/>
                      <a:pt x="714" y="57348"/>
                    </a:cubicBezTo>
                    <a:cubicBezTo>
                      <a:pt x="-238" y="57348"/>
                      <a:pt x="-238" y="58872"/>
                      <a:pt x="714" y="58872"/>
                    </a:cubicBezTo>
                    <a:cubicBezTo>
                      <a:pt x="21650" y="60110"/>
                      <a:pt x="42586" y="57729"/>
                      <a:pt x="62666" y="52014"/>
                    </a:cubicBezTo>
                    <a:cubicBezTo>
                      <a:pt x="83793" y="46585"/>
                      <a:pt x="104634" y="40203"/>
                      <a:pt x="125761" y="34583"/>
                    </a:cubicBezTo>
                    <a:cubicBezTo>
                      <a:pt x="168300" y="23249"/>
                      <a:pt x="210744" y="11914"/>
                      <a:pt x="254044" y="3722"/>
                    </a:cubicBezTo>
                    <a:cubicBezTo>
                      <a:pt x="256138" y="3246"/>
                      <a:pt x="255566" y="-183"/>
                      <a:pt x="253568" y="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31">
                <a:extLst>
                  <a:ext uri="{FF2B5EF4-FFF2-40B4-BE49-F238E27FC236}">
                    <a16:creationId xmlns:a16="http://schemas.microsoft.com/office/drawing/2014/main" id="{26C93269-E278-EA96-BF9C-2EBC18072A24}"/>
                  </a:ext>
                </a:extLst>
              </p:cNvPr>
              <p:cNvSpPr/>
              <p:nvPr/>
            </p:nvSpPr>
            <p:spPr>
              <a:xfrm>
                <a:off x="3813887" y="4629752"/>
                <a:ext cx="215787" cy="13308"/>
              </a:xfrm>
              <a:custGeom>
                <a:avLst/>
                <a:gdLst/>
                <a:ahLst/>
                <a:cxnLst/>
                <a:rect l="l" t="t" r="r" b="b"/>
                <a:pathLst>
                  <a:path w="215787" h="13308" extrusionOk="0">
                    <a:moveTo>
                      <a:pt x="214170" y="4350"/>
                    </a:moveTo>
                    <a:cubicBezTo>
                      <a:pt x="178578" y="922"/>
                      <a:pt x="142891" y="-507"/>
                      <a:pt x="107204" y="159"/>
                    </a:cubicBezTo>
                    <a:cubicBezTo>
                      <a:pt x="89313" y="159"/>
                      <a:pt x="71612" y="1874"/>
                      <a:pt x="53911" y="3779"/>
                    </a:cubicBezTo>
                    <a:cubicBezTo>
                      <a:pt x="45441" y="4636"/>
                      <a:pt x="36972" y="5684"/>
                      <a:pt x="28502" y="6827"/>
                    </a:cubicBezTo>
                    <a:cubicBezTo>
                      <a:pt x="20032" y="7970"/>
                      <a:pt x="10040" y="10637"/>
                      <a:pt x="714" y="11780"/>
                    </a:cubicBezTo>
                    <a:cubicBezTo>
                      <a:pt x="-238" y="11780"/>
                      <a:pt x="-238" y="13399"/>
                      <a:pt x="714" y="13304"/>
                    </a:cubicBezTo>
                    <a:cubicBezTo>
                      <a:pt x="9469" y="12542"/>
                      <a:pt x="18510" y="13304"/>
                      <a:pt x="27360" y="13304"/>
                    </a:cubicBezTo>
                    <a:lnTo>
                      <a:pt x="54006" y="12351"/>
                    </a:lnTo>
                    <a:cubicBezTo>
                      <a:pt x="71802" y="11780"/>
                      <a:pt x="89598" y="11304"/>
                      <a:pt x="107394" y="10542"/>
                    </a:cubicBezTo>
                    <a:cubicBezTo>
                      <a:pt x="142986" y="9113"/>
                      <a:pt x="178483" y="7875"/>
                      <a:pt x="214074" y="7589"/>
                    </a:cubicBezTo>
                    <a:cubicBezTo>
                      <a:pt x="214931" y="7589"/>
                      <a:pt x="215692" y="6922"/>
                      <a:pt x="215787" y="5970"/>
                    </a:cubicBezTo>
                    <a:cubicBezTo>
                      <a:pt x="215787" y="5113"/>
                      <a:pt x="215026" y="4350"/>
                      <a:pt x="214170" y="435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31">
                <a:extLst>
                  <a:ext uri="{FF2B5EF4-FFF2-40B4-BE49-F238E27FC236}">
                    <a16:creationId xmlns:a16="http://schemas.microsoft.com/office/drawing/2014/main" id="{377272ED-A9B7-CBE7-2CAF-D3DE3E2ACB99}"/>
                  </a:ext>
                </a:extLst>
              </p:cNvPr>
              <p:cNvSpPr/>
              <p:nvPr/>
            </p:nvSpPr>
            <p:spPr>
              <a:xfrm>
                <a:off x="3416239" y="4279045"/>
                <a:ext cx="697371" cy="180906"/>
              </a:xfrm>
              <a:custGeom>
                <a:avLst/>
                <a:gdLst/>
                <a:ahLst/>
                <a:cxnLst/>
                <a:rect l="l" t="t" r="r" b="b"/>
                <a:pathLst>
                  <a:path w="697371" h="180906" extrusionOk="0">
                    <a:moveTo>
                      <a:pt x="697372" y="135602"/>
                    </a:moveTo>
                    <a:cubicBezTo>
                      <a:pt x="691376" y="139983"/>
                      <a:pt x="685095" y="144174"/>
                      <a:pt x="678339" y="147984"/>
                    </a:cubicBezTo>
                    <a:cubicBezTo>
                      <a:pt x="659686" y="159319"/>
                      <a:pt x="639606" y="168082"/>
                      <a:pt x="618575" y="173988"/>
                    </a:cubicBezTo>
                    <a:lnTo>
                      <a:pt x="602682" y="177893"/>
                    </a:lnTo>
                    <a:cubicBezTo>
                      <a:pt x="597258" y="178655"/>
                      <a:pt x="591928" y="179702"/>
                      <a:pt x="586504" y="180274"/>
                    </a:cubicBezTo>
                    <a:cubicBezTo>
                      <a:pt x="575560" y="181227"/>
                      <a:pt x="564616" y="181131"/>
                      <a:pt x="553672" y="179798"/>
                    </a:cubicBezTo>
                    <a:cubicBezTo>
                      <a:pt x="532069" y="176750"/>
                      <a:pt x="511038" y="170368"/>
                      <a:pt x="491434" y="160748"/>
                    </a:cubicBezTo>
                    <a:cubicBezTo>
                      <a:pt x="471925" y="151414"/>
                      <a:pt x="453082" y="140650"/>
                      <a:pt x="435096" y="128553"/>
                    </a:cubicBezTo>
                    <a:cubicBezTo>
                      <a:pt x="398933" y="104931"/>
                      <a:pt x="364578" y="78833"/>
                      <a:pt x="328035" y="56164"/>
                    </a:cubicBezTo>
                    <a:cubicBezTo>
                      <a:pt x="310715" y="45305"/>
                      <a:pt x="292633" y="35589"/>
                      <a:pt x="274076" y="27017"/>
                    </a:cubicBezTo>
                    <a:lnTo>
                      <a:pt x="271221" y="25683"/>
                    </a:lnTo>
                    <a:lnTo>
                      <a:pt x="267795" y="24255"/>
                    </a:lnTo>
                    <a:cubicBezTo>
                      <a:pt x="249238" y="16158"/>
                      <a:pt x="229919" y="10062"/>
                      <a:pt x="210030" y="6157"/>
                    </a:cubicBezTo>
                    <a:cubicBezTo>
                      <a:pt x="188903" y="2157"/>
                      <a:pt x="167396" y="823"/>
                      <a:pt x="145984" y="2347"/>
                    </a:cubicBezTo>
                    <a:lnTo>
                      <a:pt x="130091" y="4062"/>
                    </a:lnTo>
                    <a:lnTo>
                      <a:pt x="114198" y="7014"/>
                    </a:lnTo>
                    <a:cubicBezTo>
                      <a:pt x="103825" y="9300"/>
                      <a:pt x="93452" y="12444"/>
                      <a:pt x="83079" y="15206"/>
                    </a:cubicBezTo>
                    <a:cubicBezTo>
                      <a:pt x="72897" y="18254"/>
                      <a:pt x="62904" y="21969"/>
                      <a:pt x="53197" y="26255"/>
                    </a:cubicBezTo>
                    <a:cubicBezTo>
                      <a:pt x="48249" y="28255"/>
                      <a:pt x="43110" y="29779"/>
                      <a:pt x="38256" y="32160"/>
                    </a:cubicBezTo>
                    <a:lnTo>
                      <a:pt x="23791" y="39209"/>
                    </a:lnTo>
                    <a:cubicBezTo>
                      <a:pt x="19033" y="41590"/>
                      <a:pt x="14275" y="43685"/>
                      <a:pt x="9517" y="46448"/>
                    </a:cubicBezTo>
                    <a:lnTo>
                      <a:pt x="0" y="51877"/>
                    </a:lnTo>
                    <a:cubicBezTo>
                      <a:pt x="856" y="49591"/>
                      <a:pt x="1808" y="47210"/>
                      <a:pt x="2760" y="44924"/>
                    </a:cubicBezTo>
                    <a:cubicBezTo>
                      <a:pt x="27883" y="31113"/>
                      <a:pt x="54530" y="20254"/>
                      <a:pt x="82128" y="12539"/>
                    </a:cubicBezTo>
                    <a:cubicBezTo>
                      <a:pt x="92691" y="9967"/>
                      <a:pt x="103064" y="6824"/>
                      <a:pt x="113627" y="4728"/>
                    </a:cubicBezTo>
                    <a:lnTo>
                      <a:pt x="129615" y="1966"/>
                    </a:lnTo>
                    <a:lnTo>
                      <a:pt x="145793" y="537"/>
                    </a:lnTo>
                    <a:cubicBezTo>
                      <a:pt x="167396" y="-891"/>
                      <a:pt x="189189" y="537"/>
                      <a:pt x="210410" y="4728"/>
                    </a:cubicBezTo>
                    <a:cubicBezTo>
                      <a:pt x="230586" y="9015"/>
                      <a:pt x="250380" y="15396"/>
                      <a:pt x="269223" y="23778"/>
                    </a:cubicBezTo>
                    <a:cubicBezTo>
                      <a:pt x="271316" y="24635"/>
                      <a:pt x="273505" y="25493"/>
                      <a:pt x="275504" y="26541"/>
                    </a:cubicBezTo>
                    <a:cubicBezTo>
                      <a:pt x="294061" y="34923"/>
                      <a:pt x="311952" y="44448"/>
                      <a:pt x="329272" y="55116"/>
                    </a:cubicBezTo>
                    <a:cubicBezTo>
                      <a:pt x="366196" y="77595"/>
                      <a:pt x="400741" y="103407"/>
                      <a:pt x="436904" y="126744"/>
                    </a:cubicBezTo>
                    <a:cubicBezTo>
                      <a:pt x="454890" y="138459"/>
                      <a:pt x="473638" y="148937"/>
                      <a:pt x="493147" y="157986"/>
                    </a:cubicBezTo>
                    <a:cubicBezTo>
                      <a:pt x="512465" y="167130"/>
                      <a:pt x="533021" y="173131"/>
                      <a:pt x="554243" y="175702"/>
                    </a:cubicBezTo>
                    <a:cubicBezTo>
                      <a:pt x="564806" y="176845"/>
                      <a:pt x="575370" y="176845"/>
                      <a:pt x="585933" y="175702"/>
                    </a:cubicBezTo>
                    <a:cubicBezTo>
                      <a:pt x="591167" y="175131"/>
                      <a:pt x="596401" y="174083"/>
                      <a:pt x="601635" y="173226"/>
                    </a:cubicBezTo>
                    <a:lnTo>
                      <a:pt x="617052" y="169320"/>
                    </a:lnTo>
                    <a:cubicBezTo>
                      <a:pt x="637513" y="163320"/>
                      <a:pt x="657117" y="154652"/>
                      <a:pt x="675293" y="143508"/>
                    </a:cubicBezTo>
                    <a:cubicBezTo>
                      <a:pt x="682050" y="139412"/>
                      <a:pt x="688616" y="135031"/>
                      <a:pt x="695088" y="130363"/>
                    </a:cubicBezTo>
                    <a:cubicBezTo>
                      <a:pt x="696039" y="131792"/>
                      <a:pt x="696801" y="133697"/>
                      <a:pt x="697372" y="1356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31">
                <a:extLst>
                  <a:ext uri="{FF2B5EF4-FFF2-40B4-BE49-F238E27FC236}">
                    <a16:creationId xmlns:a16="http://schemas.microsoft.com/office/drawing/2014/main" id="{405FC47A-D658-5083-B537-198E1CE91CEF}"/>
                  </a:ext>
                </a:extLst>
              </p:cNvPr>
              <p:cNvSpPr/>
              <p:nvPr/>
            </p:nvSpPr>
            <p:spPr>
              <a:xfrm>
                <a:off x="3377221" y="4176365"/>
                <a:ext cx="623332" cy="262757"/>
              </a:xfrm>
              <a:custGeom>
                <a:avLst/>
                <a:gdLst/>
                <a:ahLst/>
                <a:cxnLst/>
                <a:rect l="l" t="t" r="r" b="b"/>
                <a:pathLst>
                  <a:path w="623332" h="262757" extrusionOk="0">
                    <a:moveTo>
                      <a:pt x="623333" y="37018"/>
                    </a:moveTo>
                    <a:cubicBezTo>
                      <a:pt x="614863" y="32351"/>
                      <a:pt x="606298" y="27493"/>
                      <a:pt x="597543" y="24064"/>
                    </a:cubicBezTo>
                    <a:cubicBezTo>
                      <a:pt x="578225" y="14920"/>
                      <a:pt x="557669" y="8919"/>
                      <a:pt x="536447" y="6348"/>
                    </a:cubicBezTo>
                    <a:cubicBezTo>
                      <a:pt x="525884" y="5300"/>
                      <a:pt x="515320" y="5300"/>
                      <a:pt x="504757" y="6348"/>
                    </a:cubicBezTo>
                    <a:cubicBezTo>
                      <a:pt x="499428" y="6919"/>
                      <a:pt x="494289" y="7967"/>
                      <a:pt x="489055" y="8824"/>
                    </a:cubicBezTo>
                    <a:lnTo>
                      <a:pt x="473543" y="12729"/>
                    </a:lnTo>
                    <a:cubicBezTo>
                      <a:pt x="453273" y="18730"/>
                      <a:pt x="433859" y="27398"/>
                      <a:pt x="415777" y="38447"/>
                    </a:cubicBezTo>
                    <a:cubicBezTo>
                      <a:pt x="379139" y="60545"/>
                      <a:pt x="349162" y="91787"/>
                      <a:pt x="319946" y="123315"/>
                    </a:cubicBezTo>
                    <a:lnTo>
                      <a:pt x="315188" y="128553"/>
                    </a:lnTo>
                    <a:lnTo>
                      <a:pt x="313760" y="130077"/>
                    </a:lnTo>
                    <a:cubicBezTo>
                      <a:pt x="287590" y="160652"/>
                      <a:pt x="258469" y="188656"/>
                      <a:pt x="226969" y="213707"/>
                    </a:cubicBezTo>
                    <a:cubicBezTo>
                      <a:pt x="191949" y="240186"/>
                      <a:pt x="150456" y="256665"/>
                      <a:pt x="106871" y="261332"/>
                    </a:cubicBezTo>
                    <a:cubicBezTo>
                      <a:pt x="71184" y="264189"/>
                      <a:pt x="35306" y="262760"/>
                      <a:pt x="0" y="256950"/>
                    </a:cubicBezTo>
                    <a:lnTo>
                      <a:pt x="1713" y="252283"/>
                    </a:lnTo>
                    <a:cubicBezTo>
                      <a:pt x="36353" y="257617"/>
                      <a:pt x="71469" y="258665"/>
                      <a:pt x="106395" y="255426"/>
                    </a:cubicBezTo>
                    <a:cubicBezTo>
                      <a:pt x="127522" y="252759"/>
                      <a:pt x="148268" y="247521"/>
                      <a:pt x="168062" y="239710"/>
                    </a:cubicBezTo>
                    <a:cubicBezTo>
                      <a:pt x="187856" y="231709"/>
                      <a:pt x="206414" y="221136"/>
                      <a:pt x="223353" y="208277"/>
                    </a:cubicBezTo>
                    <a:cubicBezTo>
                      <a:pt x="253996" y="183894"/>
                      <a:pt x="282260" y="156747"/>
                      <a:pt x="307765" y="127029"/>
                    </a:cubicBezTo>
                    <a:lnTo>
                      <a:pt x="309192" y="125505"/>
                    </a:lnTo>
                    <a:lnTo>
                      <a:pt x="315473" y="118647"/>
                    </a:lnTo>
                    <a:cubicBezTo>
                      <a:pt x="344784" y="87119"/>
                      <a:pt x="375427" y="55592"/>
                      <a:pt x="413018" y="32922"/>
                    </a:cubicBezTo>
                    <a:cubicBezTo>
                      <a:pt x="431670" y="21588"/>
                      <a:pt x="451750" y="12825"/>
                      <a:pt x="472781" y="6919"/>
                    </a:cubicBezTo>
                    <a:lnTo>
                      <a:pt x="488579" y="3014"/>
                    </a:lnTo>
                    <a:cubicBezTo>
                      <a:pt x="494003" y="2252"/>
                      <a:pt x="499428" y="1204"/>
                      <a:pt x="504852" y="633"/>
                    </a:cubicBezTo>
                    <a:cubicBezTo>
                      <a:pt x="515796" y="-320"/>
                      <a:pt x="526740" y="-225"/>
                      <a:pt x="537589" y="1109"/>
                    </a:cubicBezTo>
                    <a:cubicBezTo>
                      <a:pt x="559192" y="4157"/>
                      <a:pt x="580318" y="10539"/>
                      <a:pt x="599922" y="20159"/>
                    </a:cubicBezTo>
                    <a:cubicBezTo>
                      <a:pt x="606489" y="23207"/>
                      <a:pt x="612865" y="26445"/>
                      <a:pt x="618955" y="29684"/>
                    </a:cubicBezTo>
                    <a:lnTo>
                      <a:pt x="623333" y="370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31">
                <a:extLst>
                  <a:ext uri="{FF2B5EF4-FFF2-40B4-BE49-F238E27FC236}">
                    <a16:creationId xmlns:a16="http://schemas.microsoft.com/office/drawing/2014/main" id="{4C613AE1-4B21-C6EB-DE0A-E74D484ECEE9}"/>
                  </a:ext>
                </a:extLst>
              </p:cNvPr>
              <p:cNvSpPr/>
              <p:nvPr/>
            </p:nvSpPr>
            <p:spPr>
              <a:xfrm>
                <a:off x="3272634" y="4669384"/>
                <a:ext cx="874093" cy="402069"/>
              </a:xfrm>
              <a:custGeom>
                <a:avLst/>
                <a:gdLst/>
                <a:ahLst/>
                <a:cxnLst/>
                <a:rect l="l" t="t" r="r" b="b"/>
                <a:pathLst>
                  <a:path w="874093" h="402069" extrusionOk="0">
                    <a:moveTo>
                      <a:pt x="874094" y="399439"/>
                    </a:moveTo>
                    <a:cubicBezTo>
                      <a:pt x="836694" y="403726"/>
                      <a:pt x="798818" y="402773"/>
                      <a:pt x="761703" y="396582"/>
                    </a:cubicBezTo>
                    <a:cubicBezTo>
                      <a:pt x="750664" y="394296"/>
                      <a:pt x="739435" y="392581"/>
                      <a:pt x="728491" y="389819"/>
                    </a:cubicBezTo>
                    <a:lnTo>
                      <a:pt x="712122" y="385247"/>
                    </a:lnTo>
                    <a:lnTo>
                      <a:pt x="696134" y="379437"/>
                    </a:lnTo>
                    <a:cubicBezTo>
                      <a:pt x="675008" y="371150"/>
                      <a:pt x="655118" y="360101"/>
                      <a:pt x="636942" y="346576"/>
                    </a:cubicBezTo>
                    <a:cubicBezTo>
                      <a:pt x="619621" y="333622"/>
                      <a:pt x="603634" y="318953"/>
                      <a:pt x="589359" y="302761"/>
                    </a:cubicBezTo>
                    <a:lnTo>
                      <a:pt x="584601" y="297331"/>
                    </a:lnTo>
                    <a:cubicBezTo>
                      <a:pt x="570802" y="281139"/>
                      <a:pt x="558145" y="263994"/>
                      <a:pt x="546535" y="246182"/>
                    </a:cubicBezTo>
                    <a:cubicBezTo>
                      <a:pt x="521696" y="208082"/>
                      <a:pt x="500475" y="168554"/>
                      <a:pt x="476683" y="130358"/>
                    </a:cubicBezTo>
                    <a:cubicBezTo>
                      <a:pt x="464978" y="111213"/>
                      <a:pt x="451845" y="92925"/>
                      <a:pt x="437475" y="75685"/>
                    </a:cubicBezTo>
                    <a:cubicBezTo>
                      <a:pt x="423295" y="58444"/>
                      <a:pt x="406451" y="43585"/>
                      <a:pt x="387608" y="31679"/>
                    </a:cubicBezTo>
                    <a:cubicBezTo>
                      <a:pt x="378092" y="25869"/>
                      <a:pt x="368100" y="21106"/>
                      <a:pt x="357631" y="17296"/>
                    </a:cubicBezTo>
                    <a:cubicBezTo>
                      <a:pt x="352397" y="15582"/>
                      <a:pt x="347068" y="14248"/>
                      <a:pt x="341739" y="12724"/>
                    </a:cubicBezTo>
                    <a:lnTo>
                      <a:pt x="325370" y="9486"/>
                    </a:lnTo>
                    <a:cubicBezTo>
                      <a:pt x="303292" y="5962"/>
                      <a:pt x="280928" y="5485"/>
                      <a:pt x="258755" y="7867"/>
                    </a:cubicBezTo>
                    <a:cubicBezTo>
                      <a:pt x="214217" y="12439"/>
                      <a:pt x="171869" y="28441"/>
                      <a:pt x="130281" y="45395"/>
                    </a:cubicBezTo>
                    <a:lnTo>
                      <a:pt x="123525" y="48157"/>
                    </a:lnTo>
                    <a:lnTo>
                      <a:pt x="121526" y="49015"/>
                    </a:lnTo>
                    <a:cubicBezTo>
                      <a:pt x="83079" y="66255"/>
                      <a:pt x="43015" y="79685"/>
                      <a:pt x="1998" y="89305"/>
                    </a:cubicBezTo>
                    <a:lnTo>
                      <a:pt x="0" y="89305"/>
                    </a:lnTo>
                    <a:cubicBezTo>
                      <a:pt x="666" y="86829"/>
                      <a:pt x="1427" y="84448"/>
                      <a:pt x="2094" y="81971"/>
                    </a:cubicBezTo>
                    <a:cubicBezTo>
                      <a:pt x="41397" y="72541"/>
                      <a:pt x="79844" y="59588"/>
                      <a:pt x="116768" y="43109"/>
                    </a:cubicBezTo>
                    <a:lnTo>
                      <a:pt x="118861" y="42347"/>
                    </a:lnTo>
                    <a:lnTo>
                      <a:pt x="127807" y="38728"/>
                    </a:lnTo>
                    <a:cubicBezTo>
                      <a:pt x="169489" y="21964"/>
                      <a:pt x="212599" y="5866"/>
                      <a:pt x="258088" y="1390"/>
                    </a:cubicBezTo>
                    <a:cubicBezTo>
                      <a:pt x="280833" y="-992"/>
                      <a:pt x="303673" y="-325"/>
                      <a:pt x="326227" y="3485"/>
                    </a:cubicBezTo>
                    <a:cubicBezTo>
                      <a:pt x="331842" y="4628"/>
                      <a:pt x="337456" y="5676"/>
                      <a:pt x="342976" y="6914"/>
                    </a:cubicBezTo>
                    <a:cubicBezTo>
                      <a:pt x="348495" y="8152"/>
                      <a:pt x="354015" y="9962"/>
                      <a:pt x="359439" y="11867"/>
                    </a:cubicBezTo>
                    <a:cubicBezTo>
                      <a:pt x="370193" y="15868"/>
                      <a:pt x="380471" y="20916"/>
                      <a:pt x="390178" y="27012"/>
                    </a:cubicBezTo>
                    <a:cubicBezTo>
                      <a:pt x="409401" y="39394"/>
                      <a:pt x="426436" y="54730"/>
                      <a:pt x="440806" y="72541"/>
                    </a:cubicBezTo>
                    <a:cubicBezTo>
                      <a:pt x="455081" y="90067"/>
                      <a:pt x="468118" y="108641"/>
                      <a:pt x="479728" y="128072"/>
                    </a:cubicBezTo>
                    <a:cubicBezTo>
                      <a:pt x="503330" y="166172"/>
                      <a:pt x="524171" y="206654"/>
                      <a:pt x="548723" y="244372"/>
                    </a:cubicBezTo>
                    <a:cubicBezTo>
                      <a:pt x="560238" y="262470"/>
                      <a:pt x="572990" y="279710"/>
                      <a:pt x="586789" y="296093"/>
                    </a:cubicBezTo>
                    <a:lnTo>
                      <a:pt x="588883" y="298570"/>
                    </a:lnTo>
                    <a:cubicBezTo>
                      <a:pt x="589740" y="299617"/>
                      <a:pt x="590596" y="300570"/>
                      <a:pt x="591548" y="301522"/>
                    </a:cubicBezTo>
                    <a:cubicBezTo>
                      <a:pt x="605442" y="317524"/>
                      <a:pt x="621049" y="331812"/>
                      <a:pt x="638084" y="344385"/>
                    </a:cubicBezTo>
                    <a:cubicBezTo>
                      <a:pt x="656165" y="357625"/>
                      <a:pt x="675959" y="368483"/>
                      <a:pt x="696896" y="376580"/>
                    </a:cubicBezTo>
                    <a:lnTo>
                      <a:pt x="712788" y="382104"/>
                    </a:lnTo>
                    <a:lnTo>
                      <a:pt x="729062" y="386390"/>
                    </a:lnTo>
                    <a:cubicBezTo>
                      <a:pt x="739911" y="388962"/>
                      <a:pt x="751045" y="390486"/>
                      <a:pt x="762084" y="392581"/>
                    </a:cubicBezTo>
                    <a:cubicBezTo>
                      <a:pt x="773123" y="394487"/>
                      <a:pt x="784258" y="395725"/>
                      <a:pt x="795487" y="396296"/>
                    </a:cubicBezTo>
                    <a:cubicBezTo>
                      <a:pt x="801102" y="396296"/>
                      <a:pt x="806621" y="397534"/>
                      <a:pt x="812236" y="397344"/>
                    </a:cubicBezTo>
                    <a:lnTo>
                      <a:pt x="829080" y="397344"/>
                    </a:lnTo>
                    <a:cubicBezTo>
                      <a:pt x="834600" y="397344"/>
                      <a:pt x="840215" y="397344"/>
                      <a:pt x="845829" y="397344"/>
                    </a:cubicBezTo>
                    <a:lnTo>
                      <a:pt x="862579" y="395725"/>
                    </a:lnTo>
                    <a:cubicBezTo>
                      <a:pt x="866005" y="395725"/>
                      <a:pt x="869526" y="395153"/>
                      <a:pt x="873047" y="394677"/>
                    </a:cubicBezTo>
                    <a:lnTo>
                      <a:pt x="874094" y="3994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31">
                <a:extLst>
                  <a:ext uri="{FF2B5EF4-FFF2-40B4-BE49-F238E27FC236}">
                    <a16:creationId xmlns:a16="http://schemas.microsoft.com/office/drawing/2014/main" id="{86B53DAD-6E75-6953-810B-7E0716F266D7}"/>
                  </a:ext>
                </a:extLst>
              </p:cNvPr>
              <p:cNvSpPr/>
              <p:nvPr/>
            </p:nvSpPr>
            <p:spPr>
              <a:xfrm>
                <a:off x="3305752" y="4644961"/>
                <a:ext cx="820325" cy="369441"/>
              </a:xfrm>
              <a:custGeom>
                <a:avLst/>
                <a:gdLst/>
                <a:ahLst/>
                <a:cxnLst/>
                <a:rect l="l" t="t" r="r" b="b"/>
                <a:pathLst>
                  <a:path w="820325" h="369441" extrusionOk="0">
                    <a:moveTo>
                      <a:pt x="820325" y="299752"/>
                    </a:moveTo>
                    <a:cubicBezTo>
                      <a:pt x="815757" y="297942"/>
                      <a:pt x="810809" y="296323"/>
                      <a:pt x="806621" y="294894"/>
                    </a:cubicBezTo>
                    <a:cubicBezTo>
                      <a:pt x="785495" y="287941"/>
                      <a:pt x="763511" y="283655"/>
                      <a:pt x="741338" y="282130"/>
                    </a:cubicBezTo>
                    <a:cubicBezTo>
                      <a:pt x="718974" y="280797"/>
                      <a:pt x="696610" y="282512"/>
                      <a:pt x="674722" y="287179"/>
                    </a:cubicBezTo>
                    <a:cubicBezTo>
                      <a:pt x="634943" y="296513"/>
                      <a:pt x="596020" y="309658"/>
                      <a:pt x="558716" y="326327"/>
                    </a:cubicBezTo>
                    <a:lnTo>
                      <a:pt x="556622" y="327184"/>
                    </a:lnTo>
                    <a:lnTo>
                      <a:pt x="547677" y="330803"/>
                    </a:lnTo>
                    <a:cubicBezTo>
                      <a:pt x="505899" y="347472"/>
                      <a:pt x="462789" y="363664"/>
                      <a:pt x="417300" y="368046"/>
                    </a:cubicBezTo>
                    <a:cubicBezTo>
                      <a:pt x="394555" y="370427"/>
                      <a:pt x="371716" y="369761"/>
                      <a:pt x="349162" y="366046"/>
                    </a:cubicBezTo>
                    <a:lnTo>
                      <a:pt x="332413" y="362521"/>
                    </a:lnTo>
                    <a:cubicBezTo>
                      <a:pt x="326893" y="360902"/>
                      <a:pt x="321373" y="359473"/>
                      <a:pt x="315949" y="357569"/>
                    </a:cubicBezTo>
                    <a:cubicBezTo>
                      <a:pt x="305195" y="353568"/>
                      <a:pt x="294917" y="348520"/>
                      <a:pt x="285210" y="342519"/>
                    </a:cubicBezTo>
                    <a:cubicBezTo>
                      <a:pt x="266082" y="330041"/>
                      <a:pt x="248952" y="314706"/>
                      <a:pt x="234582" y="296989"/>
                    </a:cubicBezTo>
                    <a:cubicBezTo>
                      <a:pt x="220403" y="279368"/>
                      <a:pt x="207365" y="260795"/>
                      <a:pt x="195660" y="241363"/>
                    </a:cubicBezTo>
                    <a:cubicBezTo>
                      <a:pt x="172059" y="203263"/>
                      <a:pt x="151218" y="162878"/>
                      <a:pt x="126665" y="125063"/>
                    </a:cubicBezTo>
                    <a:cubicBezTo>
                      <a:pt x="115150" y="107061"/>
                      <a:pt x="102398" y="89821"/>
                      <a:pt x="88599" y="73438"/>
                    </a:cubicBezTo>
                    <a:lnTo>
                      <a:pt x="86505" y="70866"/>
                    </a:lnTo>
                    <a:cubicBezTo>
                      <a:pt x="85649" y="69818"/>
                      <a:pt x="84792" y="68866"/>
                      <a:pt x="83841" y="67913"/>
                    </a:cubicBezTo>
                    <a:cubicBezTo>
                      <a:pt x="69851" y="52006"/>
                      <a:pt x="54244" y="37624"/>
                      <a:pt x="37210" y="25051"/>
                    </a:cubicBezTo>
                    <a:cubicBezTo>
                      <a:pt x="25504" y="16478"/>
                      <a:pt x="13038" y="8858"/>
                      <a:pt x="0" y="2381"/>
                    </a:cubicBezTo>
                    <a:lnTo>
                      <a:pt x="666" y="0"/>
                    </a:lnTo>
                    <a:cubicBezTo>
                      <a:pt x="13989" y="6667"/>
                      <a:pt x="26741" y="14383"/>
                      <a:pt x="38732" y="23241"/>
                    </a:cubicBezTo>
                    <a:cubicBezTo>
                      <a:pt x="56052" y="36195"/>
                      <a:pt x="71945" y="50959"/>
                      <a:pt x="86315" y="67151"/>
                    </a:cubicBezTo>
                    <a:cubicBezTo>
                      <a:pt x="87933" y="68961"/>
                      <a:pt x="89551" y="70771"/>
                      <a:pt x="90978" y="72580"/>
                    </a:cubicBezTo>
                    <a:cubicBezTo>
                      <a:pt x="104777" y="88773"/>
                      <a:pt x="117434" y="105823"/>
                      <a:pt x="129044" y="123635"/>
                    </a:cubicBezTo>
                    <a:cubicBezTo>
                      <a:pt x="153882" y="161735"/>
                      <a:pt x="175104" y="201358"/>
                      <a:pt x="198895" y="239458"/>
                    </a:cubicBezTo>
                    <a:cubicBezTo>
                      <a:pt x="210601" y="258604"/>
                      <a:pt x="223734" y="276987"/>
                      <a:pt x="238104" y="294227"/>
                    </a:cubicBezTo>
                    <a:cubicBezTo>
                      <a:pt x="252283" y="311372"/>
                      <a:pt x="269128" y="326231"/>
                      <a:pt x="287970" y="338233"/>
                    </a:cubicBezTo>
                    <a:cubicBezTo>
                      <a:pt x="297487" y="344043"/>
                      <a:pt x="307479" y="348805"/>
                      <a:pt x="317947" y="352520"/>
                    </a:cubicBezTo>
                    <a:cubicBezTo>
                      <a:pt x="323181" y="354330"/>
                      <a:pt x="328606" y="355568"/>
                      <a:pt x="333840" y="357092"/>
                    </a:cubicBezTo>
                    <a:cubicBezTo>
                      <a:pt x="339074" y="358616"/>
                      <a:pt x="344784" y="359283"/>
                      <a:pt x="350304" y="360331"/>
                    </a:cubicBezTo>
                    <a:cubicBezTo>
                      <a:pt x="372382" y="363855"/>
                      <a:pt x="394746" y="364331"/>
                      <a:pt x="416919" y="361950"/>
                    </a:cubicBezTo>
                    <a:cubicBezTo>
                      <a:pt x="461457" y="357473"/>
                      <a:pt x="503805" y="341376"/>
                      <a:pt x="545393" y="324517"/>
                    </a:cubicBezTo>
                    <a:lnTo>
                      <a:pt x="552149" y="321755"/>
                    </a:lnTo>
                    <a:lnTo>
                      <a:pt x="554243" y="320897"/>
                    </a:lnTo>
                    <a:cubicBezTo>
                      <a:pt x="592690" y="303657"/>
                      <a:pt x="632659" y="290131"/>
                      <a:pt x="673675" y="280606"/>
                    </a:cubicBezTo>
                    <a:cubicBezTo>
                      <a:pt x="718593" y="271081"/>
                      <a:pt x="765225" y="273939"/>
                      <a:pt x="808620" y="288988"/>
                    </a:cubicBezTo>
                    <a:cubicBezTo>
                      <a:pt x="812141" y="290131"/>
                      <a:pt x="815757" y="291465"/>
                      <a:pt x="819183" y="292798"/>
                    </a:cubicBezTo>
                    <a:lnTo>
                      <a:pt x="820325" y="2997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31">
                <a:extLst>
                  <a:ext uri="{FF2B5EF4-FFF2-40B4-BE49-F238E27FC236}">
                    <a16:creationId xmlns:a16="http://schemas.microsoft.com/office/drawing/2014/main" id="{54DB2876-3F5E-ADDD-9AF6-0538B9BE98CE}"/>
                  </a:ext>
                </a:extLst>
              </p:cNvPr>
              <p:cNvSpPr/>
              <p:nvPr/>
            </p:nvSpPr>
            <p:spPr>
              <a:xfrm>
                <a:off x="3162397" y="4022269"/>
                <a:ext cx="1053876" cy="1085420"/>
              </a:xfrm>
              <a:custGeom>
                <a:avLst/>
                <a:gdLst/>
                <a:ahLst/>
                <a:cxnLst/>
                <a:rect l="l" t="t" r="r" b="b"/>
                <a:pathLst>
                  <a:path w="1053876" h="1085420" extrusionOk="0">
                    <a:moveTo>
                      <a:pt x="345105" y="84434"/>
                    </a:moveTo>
                    <a:cubicBezTo>
                      <a:pt x="154774" y="352562"/>
                      <a:pt x="-92180" y="817859"/>
                      <a:pt x="34866" y="903584"/>
                    </a:cubicBezTo>
                    <a:cubicBezTo>
                      <a:pt x="243659" y="1044268"/>
                      <a:pt x="818362" y="1082083"/>
                      <a:pt x="949690" y="1085416"/>
                    </a:cubicBezTo>
                    <a:cubicBezTo>
                      <a:pt x="1006790" y="1086845"/>
                      <a:pt x="1083778" y="709560"/>
                      <a:pt x="1041906" y="665649"/>
                    </a:cubicBezTo>
                    <a:cubicBezTo>
                      <a:pt x="1000033" y="621739"/>
                      <a:pt x="398398" y="645266"/>
                      <a:pt x="390689" y="608499"/>
                    </a:cubicBezTo>
                    <a:cubicBezTo>
                      <a:pt x="386217" y="587830"/>
                      <a:pt x="459874" y="397330"/>
                      <a:pt x="497370" y="169683"/>
                    </a:cubicBezTo>
                    <a:cubicBezTo>
                      <a:pt x="540289" y="-93303"/>
                      <a:pt x="398683" y="8805"/>
                      <a:pt x="345105" y="84434"/>
                    </a:cubicBez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31">
                <a:extLst>
                  <a:ext uri="{FF2B5EF4-FFF2-40B4-BE49-F238E27FC236}">
                    <a16:creationId xmlns:a16="http://schemas.microsoft.com/office/drawing/2014/main" id="{7DD4716E-A30E-392C-FD98-C0D3E752A5FB}"/>
                  </a:ext>
                </a:extLst>
              </p:cNvPr>
              <p:cNvSpPr/>
              <p:nvPr/>
            </p:nvSpPr>
            <p:spPr>
              <a:xfrm>
                <a:off x="4021363" y="4641463"/>
                <a:ext cx="900452" cy="505397"/>
              </a:xfrm>
              <a:custGeom>
                <a:avLst/>
                <a:gdLst/>
                <a:ahLst/>
                <a:cxnLst/>
                <a:rect l="l" t="t" r="r" b="b"/>
                <a:pathLst>
                  <a:path w="900452" h="505397" extrusionOk="0">
                    <a:moveTo>
                      <a:pt x="81875" y="25120"/>
                    </a:moveTo>
                    <a:cubicBezTo>
                      <a:pt x="81875" y="25120"/>
                      <a:pt x="253172" y="7499"/>
                      <a:pt x="366229" y="1212"/>
                    </a:cubicBezTo>
                    <a:cubicBezTo>
                      <a:pt x="429133" y="-2312"/>
                      <a:pt x="537526" y="1212"/>
                      <a:pt x="585109" y="20262"/>
                    </a:cubicBezTo>
                    <a:cubicBezTo>
                      <a:pt x="656007" y="48075"/>
                      <a:pt x="934651" y="209715"/>
                      <a:pt x="896966" y="278199"/>
                    </a:cubicBezTo>
                    <a:cubicBezTo>
                      <a:pt x="862897" y="340112"/>
                      <a:pt x="641066" y="170853"/>
                      <a:pt x="641066" y="170853"/>
                    </a:cubicBezTo>
                    <a:cubicBezTo>
                      <a:pt x="641066" y="170853"/>
                      <a:pt x="879931" y="321824"/>
                      <a:pt x="825116" y="388975"/>
                    </a:cubicBezTo>
                    <a:cubicBezTo>
                      <a:pt x="770301" y="456126"/>
                      <a:pt x="545139" y="231432"/>
                      <a:pt x="545139" y="231432"/>
                    </a:cubicBezTo>
                    <a:cubicBezTo>
                      <a:pt x="545139" y="231432"/>
                      <a:pt x="787145" y="392023"/>
                      <a:pt x="719673" y="452316"/>
                    </a:cubicBezTo>
                    <a:cubicBezTo>
                      <a:pt x="668759" y="497750"/>
                      <a:pt x="453210" y="305822"/>
                      <a:pt x="453210" y="305822"/>
                    </a:cubicBezTo>
                    <a:cubicBezTo>
                      <a:pt x="453210" y="305822"/>
                      <a:pt x="660290" y="445363"/>
                      <a:pt x="609852" y="494417"/>
                    </a:cubicBezTo>
                    <a:cubicBezTo>
                      <a:pt x="554180" y="548709"/>
                      <a:pt x="344245" y="384022"/>
                      <a:pt x="344245" y="384022"/>
                    </a:cubicBezTo>
                    <a:cubicBezTo>
                      <a:pt x="195121" y="487082"/>
                      <a:pt x="82065" y="475176"/>
                      <a:pt x="2507" y="457079"/>
                    </a:cubicBezTo>
                    <a:cubicBezTo>
                      <a:pt x="-16812" y="452412"/>
                      <a:pt x="81875" y="25120"/>
                      <a:pt x="81875" y="25120"/>
                    </a:cubicBez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31">
                <a:extLst>
                  <a:ext uri="{FF2B5EF4-FFF2-40B4-BE49-F238E27FC236}">
                    <a16:creationId xmlns:a16="http://schemas.microsoft.com/office/drawing/2014/main" id="{F604F19F-C6C9-FAA6-453D-75F074893A19}"/>
                  </a:ext>
                </a:extLst>
              </p:cNvPr>
              <p:cNvSpPr/>
              <p:nvPr/>
            </p:nvSpPr>
            <p:spPr>
              <a:xfrm>
                <a:off x="4581852" y="4754411"/>
                <a:ext cx="254919" cy="207447"/>
              </a:xfrm>
              <a:custGeom>
                <a:avLst/>
                <a:gdLst/>
                <a:ahLst/>
                <a:cxnLst/>
                <a:rect l="l" t="t" r="r" b="b"/>
                <a:pathLst>
                  <a:path w="254919" h="207447" extrusionOk="0">
                    <a:moveTo>
                      <a:pt x="1019" y="88"/>
                    </a:moveTo>
                    <a:cubicBezTo>
                      <a:pt x="29568" y="16852"/>
                      <a:pt x="58879" y="33521"/>
                      <a:pt x="86001" y="52761"/>
                    </a:cubicBezTo>
                    <a:cubicBezTo>
                      <a:pt x="113123" y="72002"/>
                      <a:pt x="139579" y="92195"/>
                      <a:pt x="164798" y="113816"/>
                    </a:cubicBezTo>
                    <a:cubicBezTo>
                      <a:pt x="198296" y="141534"/>
                      <a:pt x="228559" y="172967"/>
                      <a:pt x="254920" y="207447"/>
                    </a:cubicBezTo>
                    <a:cubicBezTo>
                      <a:pt x="203626" y="149535"/>
                      <a:pt x="107604" y="79241"/>
                      <a:pt x="80482" y="60000"/>
                    </a:cubicBezTo>
                    <a:cubicBezTo>
                      <a:pt x="53360" y="40760"/>
                      <a:pt x="27284" y="20281"/>
                      <a:pt x="257" y="1136"/>
                    </a:cubicBezTo>
                    <a:cubicBezTo>
                      <a:pt x="-409" y="659"/>
                      <a:pt x="352" y="-293"/>
                      <a:pt x="1019" y="8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31">
                <a:extLst>
                  <a:ext uri="{FF2B5EF4-FFF2-40B4-BE49-F238E27FC236}">
                    <a16:creationId xmlns:a16="http://schemas.microsoft.com/office/drawing/2014/main" id="{572C9664-D3A0-8736-8918-4641D4EFEC2F}"/>
                  </a:ext>
                </a:extLst>
              </p:cNvPr>
              <p:cNvSpPr/>
              <p:nvPr/>
            </p:nvSpPr>
            <p:spPr>
              <a:xfrm>
                <a:off x="4510991" y="4851177"/>
                <a:ext cx="223393" cy="161087"/>
              </a:xfrm>
              <a:custGeom>
                <a:avLst/>
                <a:gdLst/>
                <a:ahLst/>
                <a:cxnLst/>
                <a:rect l="l" t="t" r="r" b="b"/>
                <a:pathLst>
                  <a:path w="223393" h="161087" extrusionOk="0">
                    <a:moveTo>
                      <a:pt x="791" y="96"/>
                    </a:moveTo>
                    <a:cubicBezTo>
                      <a:pt x="36573" y="23051"/>
                      <a:pt x="72831" y="44483"/>
                      <a:pt x="107567" y="69057"/>
                    </a:cubicBezTo>
                    <a:cubicBezTo>
                      <a:pt x="142302" y="93632"/>
                      <a:pt x="189409" y="129255"/>
                      <a:pt x="222241" y="156020"/>
                    </a:cubicBezTo>
                    <a:cubicBezTo>
                      <a:pt x="224715" y="158020"/>
                      <a:pt x="222812" y="162592"/>
                      <a:pt x="220242" y="160592"/>
                    </a:cubicBezTo>
                    <a:cubicBezTo>
                      <a:pt x="186363" y="135160"/>
                      <a:pt x="136497" y="100870"/>
                      <a:pt x="102428" y="75820"/>
                    </a:cubicBezTo>
                    <a:cubicBezTo>
                      <a:pt x="68358" y="50769"/>
                      <a:pt x="35051" y="24575"/>
                      <a:pt x="220" y="858"/>
                    </a:cubicBezTo>
                    <a:cubicBezTo>
                      <a:pt x="-351" y="572"/>
                      <a:pt x="315" y="-285"/>
                      <a:pt x="791" y="9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31">
                <a:extLst>
                  <a:ext uri="{FF2B5EF4-FFF2-40B4-BE49-F238E27FC236}">
                    <a16:creationId xmlns:a16="http://schemas.microsoft.com/office/drawing/2014/main" id="{298643EE-4C6A-F440-A45B-D425152D905F}"/>
                  </a:ext>
                </a:extLst>
              </p:cNvPr>
              <p:cNvSpPr/>
              <p:nvPr/>
            </p:nvSpPr>
            <p:spPr>
              <a:xfrm>
                <a:off x="4434309" y="4923137"/>
                <a:ext cx="157722" cy="120055"/>
              </a:xfrm>
              <a:custGeom>
                <a:avLst/>
                <a:gdLst/>
                <a:ahLst/>
                <a:cxnLst/>
                <a:rect l="l" t="t" r="r" b="b"/>
                <a:pathLst>
                  <a:path w="157722" h="120055" extrusionOk="0">
                    <a:moveTo>
                      <a:pt x="1532" y="144"/>
                    </a:moveTo>
                    <a:cubicBezTo>
                      <a:pt x="57965" y="32434"/>
                      <a:pt x="108307" y="75106"/>
                      <a:pt x="156746" y="118064"/>
                    </a:cubicBezTo>
                    <a:cubicBezTo>
                      <a:pt x="159125" y="120255"/>
                      <a:pt x="156746" y="120826"/>
                      <a:pt x="153987" y="118826"/>
                    </a:cubicBezTo>
                    <a:cubicBezTo>
                      <a:pt x="103168" y="78630"/>
                      <a:pt x="63484" y="46722"/>
                      <a:pt x="390" y="2145"/>
                    </a:cubicBezTo>
                    <a:cubicBezTo>
                      <a:pt x="-562" y="1287"/>
                      <a:pt x="390" y="-522"/>
                      <a:pt x="1532" y="14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31">
                <a:extLst>
                  <a:ext uri="{FF2B5EF4-FFF2-40B4-BE49-F238E27FC236}">
                    <a16:creationId xmlns:a16="http://schemas.microsoft.com/office/drawing/2014/main" id="{58B9B84E-611A-9ECC-8607-C8CF6D1D0F16}"/>
                  </a:ext>
                </a:extLst>
              </p:cNvPr>
              <p:cNvSpPr/>
              <p:nvPr/>
            </p:nvSpPr>
            <p:spPr>
              <a:xfrm>
                <a:off x="4077325" y="4631426"/>
                <a:ext cx="847022" cy="302787"/>
              </a:xfrm>
              <a:custGeom>
                <a:avLst/>
                <a:gdLst/>
                <a:ahLst/>
                <a:cxnLst/>
                <a:rect l="l" t="t" r="r" b="b"/>
                <a:pathLst>
                  <a:path w="847022" h="302787" extrusionOk="0">
                    <a:moveTo>
                      <a:pt x="1170" y="32108"/>
                    </a:moveTo>
                    <a:cubicBezTo>
                      <a:pt x="79491" y="24107"/>
                      <a:pt x="309505" y="1533"/>
                      <a:pt x="388207" y="105"/>
                    </a:cubicBezTo>
                    <a:cubicBezTo>
                      <a:pt x="457583" y="-1134"/>
                      <a:pt x="516300" y="8391"/>
                      <a:pt x="578062" y="41253"/>
                    </a:cubicBezTo>
                    <a:cubicBezTo>
                      <a:pt x="710342" y="111833"/>
                      <a:pt x="799797" y="200987"/>
                      <a:pt x="822446" y="227847"/>
                    </a:cubicBezTo>
                    <a:cubicBezTo>
                      <a:pt x="836150" y="244135"/>
                      <a:pt x="856420" y="270233"/>
                      <a:pt x="842146" y="291189"/>
                    </a:cubicBezTo>
                    <a:cubicBezTo>
                      <a:pt x="824826" y="316620"/>
                      <a:pt x="750406" y="300714"/>
                      <a:pt x="667707" y="238706"/>
                    </a:cubicBezTo>
                    <a:cubicBezTo>
                      <a:pt x="664662" y="236515"/>
                      <a:pt x="666280" y="234801"/>
                      <a:pt x="669325" y="236801"/>
                    </a:cubicBezTo>
                    <a:cubicBezTo>
                      <a:pt x="784475" y="313001"/>
                      <a:pt x="826158" y="299285"/>
                      <a:pt x="835865" y="283378"/>
                    </a:cubicBezTo>
                    <a:cubicBezTo>
                      <a:pt x="842241" y="273091"/>
                      <a:pt x="833676" y="257184"/>
                      <a:pt x="826348" y="245278"/>
                    </a:cubicBezTo>
                    <a:cubicBezTo>
                      <a:pt x="814167" y="227943"/>
                      <a:pt x="799892" y="212131"/>
                      <a:pt x="783714" y="198415"/>
                    </a:cubicBezTo>
                    <a:cubicBezTo>
                      <a:pt x="729755" y="150409"/>
                      <a:pt x="670943" y="108023"/>
                      <a:pt x="608420" y="71923"/>
                    </a:cubicBezTo>
                    <a:cubicBezTo>
                      <a:pt x="540947" y="30775"/>
                      <a:pt x="463197" y="9725"/>
                      <a:pt x="384210" y="11154"/>
                    </a:cubicBezTo>
                    <a:cubicBezTo>
                      <a:pt x="303605" y="12201"/>
                      <a:pt x="82250" y="35347"/>
                      <a:pt x="1550" y="35252"/>
                    </a:cubicBezTo>
                    <a:cubicBezTo>
                      <a:pt x="-448" y="35061"/>
                      <a:pt x="-448" y="32204"/>
                      <a:pt x="1170" y="3210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31">
                <a:extLst>
                  <a:ext uri="{FF2B5EF4-FFF2-40B4-BE49-F238E27FC236}">
                    <a16:creationId xmlns:a16="http://schemas.microsoft.com/office/drawing/2014/main" id="{80C44DBA-49A3-FDEB-54CD-7EAD505239E1}"/>
                  </a:ext>
                </a:extLst>
              </p:cNvPr>
              <p:cNvSpPr/>
              <p:nvPr/>
            </p:nvSpPr>
            <p:spPr>
              <a:xfrm>
                <a:off x="4703781" y="4881552"/>
                <a:ext cx="153903" cy="167083"/>
              </a:xfrm>
              <a:custGeom>
                <a:avLst/>
                <a:gdLst/>
                <a:ahLst/>
                <a:cxnLst/>
                <a:rect l="l" t="t" r="r" b="b"/>
                <a:pathLst>
                  <a:path w="153903" h="167083" extrusionOk="0">
                    <a:moveTo>
                      <a:pt x="152024" y="112881"/>
                    </a:moveTo>
                    <a:cubicBezTo>
                      <a:pt x="145553" y="91926"/>
                      <a:pt x="128328" y="73924"/>
                      <a:pt x="113958" y="57350"/>
                    </a:cubicBezTo>
                    <a:cubicBezTo>
                      <a:pt x="97018" y="36490"/>
                      <a:pt x="78081" y="17250"/>
                      <a:pt x="57334" y="200"/>
                    </a:cubicBezTo>
                    <a:cubicBezTo>
                      <a:pt x="56478" y="-467"/>
                      <a:pt x="55146" y="676"/>
                      <a:pt x="56002" y="1534"/>
                    </a:cubicBezTo>
                    <a:cubicBezTo>
                      <a:pt x="73893" y="18869"/>
                      <a:pt x="90833" y="37348"/>
                      <a:pt x="106535" y="56683"/>
                    </a:cubicBezTo>
                    <a:cubicBezTo>
                      <a:pt x="114909" y="67351"/>
                      <a:pt x="122618" y="78495"/>
                      <a:pt x="129755" y="90021"/>
                    </a:cubicBezTo>
                    <a:cubicBezTo>
                      <a:pt x="136512" y="101165"/>
                      <a:pt x="144411" y="114119"/>
                      <a:pt x="142793" y="127644"/>
                    </a:cubicBezTo>
                    <a:cubicBezTo>
                      <a:pt x="139653" y="153648"/>
                      <a:pt x="107201" y="156219"/>
                      <a:pt x="87502" y="151076"/>
                    </a:cubicBezTo>
                    <a:cubicBezTo>
                      <a:pt x="74655" y="147647"/>
                      <a:pt x="62188" y="142980"/>
                      <a:pt x="50197" y="137169"/>
                    </a:cubicBezTo>
                    <a:cubicBezTo>
                      <a:pt x="33829" y="128883"/>
                      <a:pt x="18221" y="119262"/>
                      <a:pt x="3281" y="108594"/>
                    </a:cubicBezTo>
                    <a:cubicBezTo>
                      <a:pt x="2043" y="107642"/>
                      <a:pt x="-1002" y="108594"/>
                      <a:pt x="330" y="109357"/>
                    </a:cubicBezTo>
                    <a:cubicBezTo>
                      <a:pt x="31449" y="133836"/>
                      <a:pt x="90833" y="185557"/>
                      <a:pt x="132896" y="160315"/>
                    </a:cubicBezTo>
                    <a:cubicBezTo>
                      <a:pt x="149835" y="151171"/>
                      <a:pt x="157829" y="131264"/>
                      <a:pt x="152024" y="11288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31">
                <a:extLst>
                  <a:ext uri="{FF2B5EF4-FFF2-40B4-BE49-F238E27FC236}">
                    <a16:creationId xmlns:a16="http://schemas.microsoft.com/office/drawing/2014/main" id="{A232B737-8FEF-65E6-E0AE-520DF04B5DD8}"/>
                  </a:ext>
                </a:extLst>
              </p:cNvPr>
              <p:cNvSpPr/>
              <p:nvPr/>
            </p:nvSpPr>
            <p:spPr>
              <a:xfrm>
                <a:off x="3270065" y="4011483"/>
                <a:ext cx="418773" cy="494984"/>
              </a:xfrm>
              <a:custGeom>
                <a:avLst/>
                <a:gdLst/>
                <a:ahLst/>
                <a:cxnLst/>
                <a:rect l="l" t="t" r="r" b="b"/>
                <a:pathLst>
                  <a:path w="418773" h="494984" extrusionOk="0">
                    <a:moveTo>
                      <a:pt x="0" y="374493"/>
                    </a:moveTo>
                    <a:lnTo>
                      <a:pt x="334126" y="494984"/>
                    </a:lnTo>
                    <a:cubicBezTo>
                      <a:pt x="334126" y="494984"/>
                      <a:pt x="413113" y="259622"/>
                      <a:pt x="418537" y="110079"/>
                    </a:cubicBezTo>
                    <a:cubicBezTo>
                      <a:pt x="423962" y="-39463"/>
                      <a:pt x="335172" y="-24223"/>
                      <a:pt x="234582" y="81504"/>
                    </a:cubicBezTo>
                    <a:cubicBezTo>
                      <a:pt x="133993" y="187232"/>
                      <a:pt x="0" y="374493"/>
                      <a:pt x="0" y="374493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31">
                <a:extLst>
                  <a:ext uri="{FF2B5EF4-FFF2-40B4-BE49-F238E27FC236}">
                    <a16:creationId xmlns:a16="http://schemas.microsoft.com/office/drawing/2014/main" id="{3E84E537-7B47-29CA-505A-865A10C7EC2B}"/>
                  </a:ext>
                </a:extLst>
              </p:cNvPr>
              <p:cNvSpPr/>
              <p:nvPr/>
            </p:nvSpPr>
            <p:spPr>
              <a:xfrm>
                <a:off x="3310130" y="4279426"/>
                <a:ext cx="352944" cy="123790"/>
              </a:xfrm>
              <a:custGeom>
                <a:avLst/>
                <a:gdLst/>
                <a:ahLst/>
                <a:cxnLst/>
                <a:rect l="l" t="t" r="r" b="b"/>
                <a:pathLst>
                  <a:path w="352944" h="123790" extrusionOk="0">
                    <a:moveTo>
                      <a:pt x="352873" y="13968"/>
                    </a:moveTo>
                    <a:cubicBezTo>
                      <a:pt x="352968" y="14634"/>
                      <a:pt x="352968" y="15206"/>
                      <a:pt x="352873" y="15873"/>
                    </a:cubicBezTo>
                    <a:cubicBezTo>
                      <a:pt x="341073" y="11872"/>
                      <a:pt x="329082" y="8634"/>
                      <a:pt x="316805" y="6348"/>
                    </a:cubicBezTo>
                    <a:cubicBezTo>
                      <a:pt x="295679" y="2347"/>
                      <a:pt x="274171" y="1014"/>
                      <a:pt x="252759" y="2537"/>
                    </a:cubicBezTo>
                    <a:lnTo>
                      <a:pt x="236867" y="4252"/>
                    </a:lnTo>
                    <a:lnTo>
                      <a:pt x="220974" y="7205"/>
                    </a:lnTo>
                    <a:cubicBezTo>
                      <a:pt x="210601" y="9491"/>
                      <a:pt x="200228" y="12634"/>
                      <a:pt x="189855" y="15396"/>
                    </a:cubicBezTo>
                    <a:cubicBezTo>
                      <a:pt x="179482" y="18254"/>
                      <a:pt x="169204" y="21683"/>
                      <a:pt x="159307" y="25874"/>
                    </a:cubicBezTo>
                    <a:cubicBezTo>
                      <a:pt x="154358" y="27874"/>
                      <a:pt x="149219" y="29398"/>
                      <a:pt x="144366" y="31779"/>
                    </a:cubicBezTo>
                    <a:lnTo>
                      <a:pt x="129901" y="38828"/>
                    </a:lnTo>
                    <a:cubicBezTo>
                      <a:pt x="125142" y="41209"/>
                      <a:pt x="120384" y="43304"/>
                      <a:pt x="115626" y="46067"/>
                    </a:cubicBezTo>
                    <a:lnTo>
                      <a:pt x="101827" y="54258"/>
                    </a:lnTo>
                    <a:cubicBezTo>
                      <a:pt x="97259" y="57020"/>
                      <a:pt x="92310" y="59592"/>
                      <a:pt x="88123" y="62640"/>
                    </a:cubicBezTo>
                    <a:lnTo>
                      <a:pt x="74800" y="72165"/>
                    </a:lnTo>
                    <a:cubicBezTo>
                      <a:pt x="51294" y="88358"/>
                      <a:pt x="28930" y="106265"/>
                      <a:pt x="6186" y="123791"/>
                    </a:cubicBezTo>
                    <a:lnTo>
                      <a:pt x="0" y="121600"/>
                    </a:lnTo>
                    <a:cubicBezTo>
                      <a:pt x="23696" y="103407"/>
                      <a:pt x="47583" y="84834"/>
                      <a:pt x="71945" y="67879"/>
                    </a:cubicBezTo>
                    <a:cubicBezTo>
                      <a:pt x="107537" y="43019"/>
                      <a:pt x="146935" y="24350"/>
                      <a:pt x="188713" y="12539"/>
                    </a:cubicBezTo>
                    <a:cubicBezTo>
                      <a:pt x="199276" y="9967"/>
                      <a:pt x="209649" y="6824"/>
                      <a:pt x="220213" y="4728"/>
                    </a:cubicBezTo>
                    <a:lnTo>
                      <a:pt x="236200" y="1966"/>
                    </a:lnTo>
                    <a:lnTo>
                      <a:pt x="252378" y="537"/>
                    </a:lnTo>
                    <a:cubicBezTo>
                      <a:pt x="273981" y="-891"/>
                      <a:pt x="295774" y="537"/>
                      <a:pt x="316996" y="4728"/>
                    </a:cubicBezTo>
                    <a:cubicBezTo>
                      <a:pt x="329177" y="7014"/>
                      <a:pt x="341168" y="10062"/>
                      <a:pt x="352873" y="139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31">
                <a:extLst>
                  <a:ext uri="{FF2B5EF4-FFF2-40B4-BE49-F238E27FC236}">
                    <a16:creationId xmlns:a16="http://schemas.microsoft.com/office/drawing/2014/main" id="{90EB0A96-BE5D-785D-038E-A1C9592899E8}"/>
                  </a:ext>
                </a:extLst>
              </p:cNvPr>
              <p:cNvSpPr/>
              <p:nvPr/>
            </p:nvSpPr>
            <p:spPr>
              <a:xfrm>
                <a:off x="3394160" y="4337399"/>
                <a:ext cx="258564" cy="102131"/>
              </a:xfrm>
              <a:custGeom>
                <a:avLst/>
                <a:gdLst/>
                <a:ahLst/>
                <a:cxnLst/>
                <a:rect l="l" t="t" r="r" b="b"/>
                <a:pathLst>
                  <a:path w="258564" h="102131" extrusionOk="0">
                    <a:moveTo>
                      <a:pt x="258564" y="0"/>
                    </a:moveTo>
                    <a:lnTo>
                      <a:pt x="255424" y="12478"/>
                    </a:lnTo>
                    <a:lnTo>
                      <a:pt x="255424" y="12478"/>
                    </a:lnTo>
                    <a:cubicBezTo>
                      <a:pt x="241244" y="26956"/>
                      <a:pt x="225923" y="40386"/>
                      <a:pt x="209744" y="52578"/>
                    </a:cubicBezTo>
                    <a:cubicBezTo>
                      <a:pt x="174724" y="79058"/>
                      <a:pt x="133231" y="95536"/>
                      <a:pt x="89646" y="100203"/>
                    </a:cubicBezTo>
                    <a:cubicBezTo>
                      <a:pt x="66330" y="102775"/>
                      <a:pt x="42824" y="102775"/>
                      <a:pt x="19509" y="100203"/>
                    </a:cubicBezTo>
                    <a:lnTo>
                      <a:pt x="19509" y="100203"/>
                    </a:lnTo>
                    <a:lnTo>
                      <a:pt x="0" y="93154"/>
                    </a:lnTo>
                    <a:cubicBezTo>
                      <a:pt x="29501" y="97155"/>
                      <a:pt x="59383" y="97727"/>
                      <a:pt x="88980" y="94583"/>
                    </a:cubicBezTo>
                    <a:cubicBezTo>
                      <a:pt x="110106" y="91916"/>
                      <a:pt x="130852" y="86678"/>
                      <a:pt x="150647" y="78867"/>
                    </a:cubicBezTo>
                    <a:cubicBezTo>
                      <a:pt x="170441" y="70866"/>
                      <a:pt x="188998" y="60293"/>
                      <a:pt x="205938" y="47435"/>
                    </a:cubicBezTo>
                    <a:cubicBezTo>
                      <a:pt x="224781" y="33147"/>
                      <a:pt x="242386" y="17240"/>
                      <a:pt x="2585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31">
                <a:extLst>
                  <a:ext uri="{FF2B5EF4-FFF2-40B4-BE49-F238E27FC236}">
                    <a16:creationId xmlns:a16="http://schemas.microsoft.com/office/drawing/2014/main" id="{723A1A8D-5BB6-D993-4C14-351F81423AB6}"/>
                  </a:ext>
                </a:extLst>
              </p:cNvPr>
              <p:cNvSpPr/>
              <p:nvPr/>
            </p:nvSpPr>
            <p:spPr>
              <a:xfrm>
                <a:off x="3322933" y="4340161"/>
                <a:ext cx="286085" cy="103186"/>
              </a:xfrm>
              <a:custGeom>
                <a:avLst/>
                <a:gdLst/>
                <a:ahLst/>
                <a:cxnLst/>
                <a:rect l="l" t="t" r="r" b="b"/>
                <a:pathLst>
                  <a:path w="286085" h="103186" extrusionOk="0">
                    <a:moveTo>
                      <a:pt x="285730" y="99917"/>
                    </a:moveTo>
                    <a:cubicBezTo>
                      <a:pt x="235197" y="78105"/>
                      <a:pt x="96256" y="23717"/>
                      <a:pt x="1090" y="0"/>
                    </a:cubicBezTo>
                    <a:cubicBezTo>
                      <a:pt x="519" y="0"/>
                      <a:pt x="-337" y="2096"/>
                      <a:pt x="139" y="2286"/>
                    </a:cubicBezTo>
                    <a:cubicBezTo>
                      <a:pt x="76271" y="34195"/>
                      <a:pt x="232152" y="86106"/>
                      <a:pt x="284493" y="103156"/>
                    </a:cubicBezTo>
                    <a:cubicBezTo>
                      <a:pt x="285539" y="103537"/>
                      <a:pt x="286681" y="100298"/>
                      <a:pt x="285730" y="999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31">
                <a:extLst>
                  <a:ext uri="{FF2B5EF4-FFF2-40B4-BE49-F238E27FC236}">
                    <a16:creationId xmlns:a16="http://schemas.microsoft.com/office/drawing/2014/main" id="{EF0A130E-C829-DCD4-E9F4-4BEB0F0188C7}"/>
                  </a:ext>
                </a:extLst>
              </p:cNvPr>
              <p:cNvSpPr/>
              <p:nvPr/>
            </p:nvSpPr>
            <p:spPr>
              <a:xfrm>
                <a:off x="3576257" y="4269079"/>
                <a:ext cx="97022" cy="240978"/>
              </a:xfrm>
              <a:custGeom>
                <a:avLst/>
                <a:gdLst/>
                <a:ahLst/>
                <a:cxnLst/>
                <a:rect l="l" t="t" r="r" b="b"/>
                <a:pathLst>
                  <a:path w="97022" h="240978" extrusionOk="0">
                    <a:moveTo>
                      <a:pt x="97023" y="44317"/>
                    </a:moveTo>
                    <a:cubicBezTo>
                      <a:pt x="97023" y="43840"/>
                      <a:pt x="96357" y="43555"/>
                      <a:pt x="96167" y="44317"/>
                    </a:cubicBezTo>
                    <a:cubicBezTo>
                      <a:pt x="90171" y="55842"/>
                      <a:pt x="84842" y="67558"/>
                      <a:pt x="79703" y="79464"/>
                    </a:cubicBezTo>
                    <a:cubicBezTo>
                      <a:pt x="85603" y="53365"/>
                      <a:pt x="90742" y="27077"/>
                      <a:pt x="95310" y="787"/>
                    </a:cubicBezTo>
                    <a:cubicBezTo>
                      <a:pt x="95310" y="-165"/>
                      <a:pt x="94168" y="-356"/>
                      <a:pt x="93882" y="787"/>
                    </a:cubicBezTo>
                    <a:cubicBezTo>
                      <a:pt x="71519" y="77940"/>
                      <a:pt x="47156" y="154616"/>
                      <a:pt x="26410" y="232150"/>
                    </a:cubicBezTo>
                    <a:cubicBezTo>
                      <a:pt x="17845" y="232150"/>
                      <a:pt x="9281" y="231197"/>
                      <a:pt x="811" y="230054"/>
                    </a:cubicBezTo>
                    <a:cubicBezTo>
                      <a:pt x="240" y="230245"/>
                      <a:pt x="-141" y="230911"/>
                      <a:pt x="50" y="231483"/>
                    </a:cubicBezTo>
                    <a:cubicBezTo>
                      <a:pt x="145" y="231864"/>
                      <a:pt x="430" y="232150"/>
                      <a:pt x="811" y="232245"/>
                    </a:cubicBezTo>
                    <a:cubicBezTo>
                      <a:pt x="10327" y="234531"/>
                      <a:pt x="19083" y="237484"/>
                      <a:pt x="28123" y="240532"/>
                    </a:cubicBezTo>
                    <a:cubicBezTo>
                      <a:pt x="30217" y="241579"/>
                      <a:pt x="32786" y="240722"/>
                      <a:pt x="33833" y="238627"/>
                    </a:cubicBezTo>
                    <a:cubicBezTo>
                      <a:pt x="50011" y="194240"/>
                      <a:pt x="63430" y="148901"/>
                      <a:pt x="73993" y="102895"/>
                    </a:cubicBezTo>
                    <a:cubicBezTo>
                      <a:pt x="77514" y="95942"/>
                      <a:pt x="80940" y="88894"/>
                      <a:pt x="83509" y="81750"/>
                    </a:cubicBezTo>
                    <a:cubicBezTo>
                      <a:pt x="88934" y="69653"/>
                      <a:pt x="93502" y="57080"/>
                      <a:pt x="97023" y="443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31">
                <a:extLst>
                  <a:ext uri="{FF2B5EF4-FFF2-40B4-BE49-F238E27FC236}">
                    <a16:creationId xmlns:a16="http://schemas.microsoft.com/office/drawing/2014/main" id="{0A41485D-D940-A237-07C2-C6EE3C1DC292}"/>
                  </a:ext>
                </a:extLst>
              </p:cNvPr>
              <p:cNvSpPr/>
              <p:nvPr/>
            </p:nvSpPr>
            <p:spPr>
              <a:xfrm>
                <a:off x="3688888" y="3707225"/>
                <a:ext cx="253330" cy="447611"/>
              </a:xfrm>
              <a:custGeom>
                <a:avLst/>
                <a:gdLst/>
                <a:ahLst/>
                <a:cxnLst/>
                <a:rect l="l" t="t" r="r" b="b"/>
                <a:pathLst>
                  <a:path w="253330" h="447611" extrusionOk="0">
                    <a:moveTo>
                      <a:pt x="0" y="296132"/>
                    </a:moveTo>
                    <a:cubicBezTo>
                      <a:pt x="1618" y="314230"/>
                      <a:pt x="68804" y="439865"/>
                      <a:pt x="149314" y="447580"/>
                    </a:cubicBezTo>
                    <a:cubicBezTo>
                      <a:pt x="175580" y="450056"/>
                      <a:pt x="195374" y="307372"/>
                      <a:pt x="195374" y="307372"/>
                    </a:cubicBezTo>
                    <a:lnTo>
                      <a:pt x="199276" y="297180"/>
                    </a:lnTo>
                    <a:lnTo>
                      <a:pt x="253330" y="154305"/>
                    </a:lnTo>
                    <a:lnTo>
                      <a:pt x="96212" y="18288"/>
                    </a:lnTo>
                    <a:lnTo>
                      <a:pt x="73277" y="0"/>
                    </a:lnTo>
                    <a:cubicBezTo>
                      <a:pt x="73277" y="0"/>
                      <a:pt x="61096" y="40005"/>
                      <a:pt x="46346" y="90011"/>
                    </a:cubicBezTo>
                    <a:cubicBezTo>
                      <a:pt x="45679" y="92393"/>
                      <a:pt x="44918" y="94679"/>
                      <a:pt x="44252" y="97155"/>
                    </a:cubicBezTo>
                    <a:cubicBezTo>
                      <a:pt x="43586" y="99632"/>
                      <a:pt x="42444" y="102584"/>
                      <a:pt x="41682" y="105251"/>
                    </a:cubicBezTo>
                    <a:cubicBezTo>
                      <a:pt x="39398" y="112681"/>
                      <a:pt x="37114" y="120301"/>
                      <a:pt x="34926" y="127921"/>
                    </a:cubicBezTo>
                    <a:cubicBezTo>
                      <a:pt x="33308" y="133731"/>
                      <a:pt x="31690" y="139351"/>
                      <a:pt x="30167" y="145542"/>
                    </a:cubicBezTo>
                    <a:cubicBezTo>
                      <a:pt x="28645" y="151733"/>
                      <a:pt x="26932" y="157639"/>
                      <a:pt x="25314" y="163830"/>
                    </a:cubicBezTo>
                    <a:cubicBezTo>
                      <a:pt x="13799" y="207264"/>
                      <a:pt x="5329" y="251460"/>
                      <a:pt x="0" y="296132"/>
                    </a:cubicBez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31">
                <a:extLst>
                  <a:ext uri="{FF2B5EF4-FFF2-40B4-BE49-F238E27FC236}">
                    <a16:creationId xmlns:a16="http://schemas.microsoft.com/office/drawing/2014/main" id="{51D3A510-F86B-E3BE-35E6-8F6DD49DE94F}"/>
                  </a:ext>
                </a:extLst>
              </p:cNvPr>
              <p:cNvSpPr/>
              <p:nvPr/>
            </p:nvSpPr>
            <p:spPr>
              <a:xfrm>
                <a:off x="3735233" y="3707225"/>
                <a:ext cx="206984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06984" h="297180" extrusionOk="0">
                    <a:moveTo>
                      <a:pt x="0" y="90107"/>
                    </a:moveTo>
                    <a:cubicBezTo>
                      <a:pt x="18081" y="178308"/>
                      <a:pt x="74039" y="254032"/>
                      <a:pt x="152931" y="297180"/>
                    </a:cubicBezTo>
                    <a:lnTo>
                      <a:pt x="206985" y="154305"/>
                    </a:lnTo>
                    <a:lnTo>
                      <a:pt x="49867" y="18288"/>
                    </a:lnTo>
                    <a:lnTo>
                      <a:pt x="26932" y="0"/>
                    </a:lnTo>
                    <a:cubicBezTo>
                      <a:pt x="26932" y="0"/>
                      <a:pt x="14751" y="40100"/>
                      <a:pt x="0" y="9010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31">
                <a:extLst>
                  <a:ext uri="{FF2B5EF4-FFF2-40B4-BE49-F238E27FC236}">
                    <a16:creationId xmlns:a16="http://schemas.microsoft.com/office/drawing/2014/main" id="{CC98C11A-A51F-73B4-F67B-F509E0DE9DBD}"/>
                  </a:ext>
                </a:extLst>
              </p:cNvPr>
              <p:cNvSpPr/>
              <p:nvPr/>
            </p:nvSpPr>
            <p:spPr>
              <a:xfrm>
                <a:off x="3615070" y="3302215"/>
                <a:ext cx="508240" cy="622690"/>
              </a:xfrm>
              <a:custGeom>
                <a:avLst/>
                <a:gdLst/>
                <a:ahLst/>
                <a:cxnLst/>
                <a:rect l="l" t="t" r="r" b="b"/>
                <a:pathLst>
                  <a:path w="508240" h="622690" extrusionOk="0">
                    <a:moveTo>
                      <a:pt x="491974" y="270802"/>
                    </a:moveTo>
                    <a:cubicBezTo>
                      <a:pt x="557162" y="530644"/>
                      <a:pt x="409085" y="599129"/>
                      <a:pt x="353032" y="613131"/>
                    </a:cubicBezTo>
                    <a:cubicBezTo>
                      <a:pt x="302214" y="625894"/>
                      <a:pt x="127491" y="662756"/>
                      <a:pt x="35751" y="411010"/>
                    </a:cubicBezTo>
                    <a:cubicBezTo>
                      <a:pt x="-55988" y="159265"/>
                      <a:pt x="44697" y="46774"/>
                      <a:pt x="158895" y="11532"/>
                    </a:cubicBezTo>
                    <a:cubicBezTo>
                      <a:pt x="273094" y="-23711"/>
                      <a:pt x="427071" y="10865"/>
                      <a:pt x="491974" y="270802"/>
                    </a:cubicBez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31">
                <a:extLst>
                  <a:ext uri="{FF2B5EF4-FFF2-40B4-BE49-F238E27FC236}">
                    <a16:creationId xmlns:a16="http://schemas.microsoft.com/office/drawing/2014/main" id="{0F8CF665-E83B-D147-0E36-2E956CCC94F5}"/>
                  </a:ext>
                </a:extLst>
              </p:cNvPr>
              <p:cNvSpPr/>
              <p:nvPr/>
            </p:nvSpPr>
            <p:spPr>
              <a:xfrm>
                <a:off x="4018519" y="3512049"/>
                <a:ext cx="50164" cy="25709"/>
              </a:xfrm>
              <a:custGeom>
                <a:avLst/>
                <a:gdLst/>
                <a:ahLst/>
                <a:cxnLst/>
                <a:rect l="l" t="t" r="r" b="b"/>
                <a:pathLst>
                  <a:path w="50164" h="25709" extrusionOk="0">
                    <a:moveTo>
                      <a:pt x="40943" y="25345"/>
                    </a:moveTo>
                    <a:cubicBezTo>
                      <a:pt x="34662" y="26012"/>
                      <a:pt x="28761" y="25345"/>
                      <a:pt x="22480" y="25345"/>
                    </a:cubicBezTo>
                    <a:cubicBezTo>
                      <a:pt x="15914" y="26392"/>
                      <a:pt x="9252" y="25154"/>
                      <a:pt x="3447" y="22011"/>
                    </a:cubicBezTo>
                    <a:cubicBezTo>
                      <a:pt x="117" y="19249"/>
                      <a:pt x="-930" y="14582"/>
                      <a:pt x="878" y="10676"/>
                    </a:cubicBezTo>
                    <a:cubicBezTo>
                      <a:pt x="5636" y="3532"/>
                      <a:pt x="13820" y="-563"/>
                      <a:pt x="22385" y="104"/>
                    </a:cubicBezTo>
                    <a:cubicBezTo>
                      <a:pt x="30950" y="-563"/>
                      <a:pt x="39515" y="2008"/>
                      <a:pt x="46367" y="7247"/>
                    </a:cubicBezTo>
                    <a:cubicBezTo>
                      <a:pt x="50745" y="10772"/>
                      <a:pt x="51411" y="17153"/>
                      <a:pt x="47985" y="21535"/>
                    </a:cubicBezTo>
                    <a:cubicBezTo>
                      <a:pt x="46177" y="23725"/>
                      <a:pt x="43702" y="25059"/>
                      <a:pt x="40943" y="2534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31">
                <a:extLst>
                  <a:ext uri="{FF2B5EF4-FFF2-40B4-BE49-F238E27FC236}">
                    <a16:creationId xmlns:a16="http://schemas.microsoft.com/office/drawing/2014/main" id="{E1F71AD3-F4EC-1542-0B10-0C316B5D025C}"/>
                  </a:ext>
                </a:extLst>
              </p:cNvPr>
              <p:cNvSpPr/>
              <p:nvPr/>
            </p:nvSpPr>
            <p:spPr>
              <a:xfrm>
                <a:off x="3878761" y="3543228"/>
                <a:ext cx="47181" cy="34111"/>
              </a:xfrm>
              <a:custGeom>
                <a:avLst/>
                <a:gdLst/>
                <a:ahLst/>
                <a:cxnLst/>
                <a:rect l="l" t="t" r="r" b="b"/>
                <a:pathLst>
                  <a:path w="47181" h="34111" extrusionOk="0">
                    <a:moveTo>
                      <a:pt x="13876" y="33409"/>
                    </a:moveTo>
                    <a:cubicBezTo>
                      <a:pt x="19586" y="31123"/>
                      <a:pt x="25201" y="28551"/>
                      <a:pt x="30625" y="25694"/>
                    </a:cubicBezTo>
                    <a:cubicBezTo>
                      <a:pt x="36906" y="23789"/>
                      <a:pt x="42426" y="19883"/>
                      <a:pt x="46327" y="14549"/>
                    </a:cubicBezTo>
                    <a:cubicBezTo>
                      <a:pt x="48136" y="10644"/>
                      <a:pt x="46993" y="5977"/>
                      <a:pt x="43663" y="3215"/>
                    </a:cubicBezTo>
                    <a:cubicBezTo>
                      <a:pt x="36335" y="-1072"/>
                      <a:pt x="27104" y="-1072"/>
                      <a:pt x="19776" y="3215"/>
                    </a:cubicBezTo>
                    <a:cubicBezTo>
                      <a:pt x="11592" y="6263"/>
                      <a:pt x="4740" y="12263"/>
                      <a:pt x="743" y="20074"/>
                    </a:cubicBezTo>
                    <a:cubicBezTo>
                      <a:pt x="-1351" y="25313"/>
                      <a:pt x="1124" y="31218"/>
                      <a:pt x="6358" y="33314"/>
                    </a:cubicBezTo>
                    <a:cubicBezTo>
                      <a:pt x="8737" y="34361"/>
                      <a:pt x="11402" y="34361"/>
                      <a:pt x="13876" y="3340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31">
                <a:extLst>
                  <a:ext uri="{FF2B5EF4-FFF2-40B4-BE49-F238E27FC236}">
                    <a16:creationId xmlns:a16="http://schemas.microsoft.com/office/drawing/2014/main" id="{02F21E2D-A235-E107-803C-0E8CA8D4E162}"/>
                  </a:ext>
                </a:extLst>
              </p:cNvPr>
              <p:cNvSpPr/>
              <p:nvPr/>
            </p:nvSpPr>
            <p:spPr>
              <a:xfrm>
                <a:off x="3930206" y="3631832"/>
                <a:ext cx="13976" cy="51432"/>
              </a:xfrm>
              <a:custGeom>
                <a:avLst/>
                <a:gdLst/>
                <a:ahLst/>
                <a:cxnLst/>
                <a:rect l="l" t="t" r="r" b="b"/>
                <a:pathLst>
                  <a:path w="13976" h="51432" extrusionOk="0">
                    <a:moveTo>
                      <a:pt x="7825" y="145"/>
                    </a:moveTo>
                    <a:cubicBezTo>
                      <a:pt x="7825" y="-522"/>
                      <a:pt x="6683" y="1288"/>
                      <a:pt x="6873" y="2050"/>
                    </a:cubicBezTo>
                    <a:cubicBezTo>
                      <a:pt x="11917" y="19576"/>
                      <a:pt x="14677" y="40150"/>
                      <a:pt x="211" y="50437"/>
                    </a:cubicBezTo>
                    <a:cubicBezTo>
                      <a:pt x="-264" y="50437"/>
                      <a:pt x="211" y="51675"/>
                      <a:pt x="211" y="51389"/>
                    </a:cubicBezTo>
                    <a:cubicBezTo>
                      <a:pt x="19435" y="43769"/>
                      <a:pt x="15057" y="16242"/>
                      <a:pt x="7825" y="14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31">
                <a:extLst>
                  <a:ext uri="{FF2B5EF4-FFF2-40B4-BE49-F238E27FC236}">
                    <a16:creationId xmlns:a16="http://schemas.microsoft.com/office/drawing/2014/main" id="{4843DEA7-3360-02C8-349A-8C852BEC5374}"/>
                  </a:ext>
                </a:extLst>
              </p:cNvPr>
              <p:cNvSpPr/>
              <p:nvPr/>
            </p:nvSpPr>
            <p:spPr>
              <a:xfrm>
                <a:off x="3901056" y="3617281"/>
                <a:ext cx="41635" cy="58493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58493" extrusionOk="0">
                    <a:moveTo>
                      <a:pt x="16514" y="218"/>
                    </a:moveTo>
                    <a:cubicBezTo>
                      <a:pt x="-12036" y="5266"/>
                      <a:pt x="-235" y="62893"/>
                      <a:pt x="26602" y="58225"/>
                    </a:cubicBezTo>
                    <a:cubicBezTo>
                      <a:pt x="53438" y="53558"/>
                      <a:pt x="40781" y="-3973"/>
                      <a:pt x="16514" y="21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31">
                <a:extLst>
                  <a:ext uri="{FF2B5EF4-FFF2-40B4-BE49-F238E27FC236}">
                    <a16:creationId xmlns:a16="http://schemas.microsoft.com/office/drawing/2014/main" id="{0B752805-BBF0-656E-037D-0841A3959902}"/>
                  </a:ext>
                </a:extLst>
              </p:cNvPr>
              <p:cNvSpPr/>
              <p:nvPr/>
            </p:nvSpPr>
            <p:spPr>
              <a:xfrm>
                <a:off x="3873275" y="3622380"/>
                <a:ext cx="38203" cy="27553"/>
              </a:xfrm>
              <a:custGeom>
                <a:avLst/>
                <a:gdLst/>
                <a:ahLst/>
                <a:cxnLst/>
                <a:rect l="l" t="t" r="r" b="b"/>
                <a:pathLst>
                  <a:path w="38203" h="27553" extrusionOk="0">
                    <a:moveTo>
                      <a:pt x="33921" y="548"/>
                    </a:moveTo>
                    <a:cubicBezTo>
                      <a:pt x="29639" y="4930"/>
                      <a:pt x="25928" y="11693"/>
                      <a:pt x="19932" y="13598"/>
                    </a:cubicBezTo>
                    <a:cubicBezTo>
                      <a:pt x="13937" y="15503"/>
                      <a:pt x="6514" y="10835"/>
                      <a:pt x="899" y="5978"/>
                    </a:cubicBezTo>
                    <a:cubicBezTo>
                      <a:pt x="328" y="5501"/>
                      <a:pt x="-148" y="5978"/>
                      <a:pt x="43" y="6835"/>
                    </a:cubicBezTo>
                    <a:cubicBezTo>
                      <a:pt x="2231" y="17979"/>
                      <a:pt x="8893" y="28361"/>
                      <a:pt x="20979" y="27504"/>
                    </a:cubicBezTo>
                    <a:cubicBezTo>
                      <a:pt x="33065" y="26647"/>
                      <a:pt x="37823" y="15312"/>
                      <a:pt x="38204" y="3596"/>
                    </a:cubicBezTo>
                    <a:cubicBezTo>
                      <a:pt x="37823" y="1501"/>
                      <a:pt x="35349" y="-1166"/>
                      <a:pt x="33921" y="54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31">
                <a:extLst>
                  <a:ext uri="{FF2B5EF4-FFF2-40B4-BE49-F238E27FC236}">
                    <a16:creationId xmlns:a16="http://schemas.microsoft.com/office/drawing/2014/main" id="{EF30C2A5-D2C5-D568-FD80-85E971C65793}"/>
                  </a:ext>
                </a:extLst>
              </p:cNvPr>
              <p:cNvSpPr/>
              <p:nvPr/>
            </p:nvSpPr>
            <p:spPr>
              <a:xfrm>
                <a:off x="4034718" y="3607365"/>
                <a:ext cx="28966" cy="43322"/>
              </a:xfrm>
              <a:custGeom>
                <a:avLst/>
                <a:gdLst/>
                <a:ahLst/>
                <a:cxnLst/>
                <a:rect l="l" t="t" r="r" b="b"/>
                <a:pathLst>
                  <a:path w="28966" h="43322" extrusionOk="0">
                    <a:moveTo>
                      <a:pt x="0" y="228"/>
                    </a:moveTo>
                    <a:cubicBezTo>
                      <a:pt x="0" y="-534"/>
                      <a:pt x="1523" y="800"/>
                      <a:pt x="1618" y="1467"/>
                    </a:cubicBezTo>
                    <a:cubicBezTo>
                      <a:pt x="4758" y="19469"/>
                      <a:pt x="11134" y="39567"/>
                      <a:pt x="28645" y="42234"/>
                    </a:cubicBezTo>
                    <a:cubicBezTo>
                      <a:pt x="28930" y="42329"/>
                      <a:pt x="29025" y="42710"/>
                      <a:pt x="28930" y="42996"/>
                    </a:cubicBezTo>
                    <a:cubicBezTo>
                      <a:pt x="28835" y="43091"/>
                      <a:pt x="28740" y="43186"/>
                      <a:pt x="28645" y="43281"/>
                    </a:cubicBezTo>
                    <a:cubicBezTo>
                      <a:pt x="8375" y="44520"/>
                      <a:pt x="0" y="17754"/>
                      <a:pt x="0" y="22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31">
                <a:extLst>
                  <a:ext uri="{FF2B5EF4-FFF2-40B4-BE49-F238E27FC236}">
                    <a16:creationId xmlns:a16="http://schemas.microsoft.com/office/drawing/2014/main" id="{0E47EBC4-AFF1-6E79-3D7A-E7C5CB94E8C8}"/>
                  </a:ext>
                </a:extLst>
              </p:cNvPr>
              <p:cNvSpPr/>
              <p:nvPr/>
            </p:nvSpPr>
            <p:spPr>
              <a:xfrm>
                <a:off x="4034562" y="3584826"/>
                <a:ext cx="42266" cy="58101"/>
              </a:xfrm>
              <a:custGeom>
                <a:avLst/>
                <a:gdLst/>
                <a:ahLst/>
                <a:cxnLst/>
                <a:rect l="l" t="t" r="r" b="b"/>
                <a:pathLst>
                  <a:path w="42266" h="58101" extrusionOk="0">
                    <a:moveTo>
                      <a:pt x="12242" y="765"/>
                    </a:moveTo>
                    <a:cubicBezTo>
                      <a:pt x="40792" y="-7236"/>
                      <a:pt x="54496" y="50009"/>
                      <a:pt x="28325" y="57439"/>
                    </a:cubicBezTo>
                    <a:cubicBezTo>
                      <a:pt x="2155" y="64868"/>
                      <a:pt x="-11454" y="7527"/>
                      <a:pt x="12242" y="76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31">
                <a:extLst>
                  <a:ext uri="{FF2B5EF4-FFF2-40B4-BE49-F238E27FC236}">
                    <a16:creationId xmlns:a16="http://schemas.microsoft.com/office/drawing/2014/main" id="{7BDEE652-E335-FE18-64A8-D142A9B7572B}"/>
                  </a:ext>
                </a:extLst>
              </p:cNvPr>
              <p:cNvSpPr/>
              <p:nvPr/>
            </p:nvSpPr>
            <p:spPr>
              <a:xfrm>
                <a:off x="4057266" y="3576203"/>
                <a:ext cx="33344" cy="29505"/>
              </a:xfrm>
              <a:custGeom>
                <a:avLst/>
                <a:gdLst/>
                <a:ahLst/>
                <a:cxnLst/>
                <a:rect l="l" t="t" r="r" b="b"/>
                <a:pathLst>
                  <a:path w="33344" h="29505" extrusionOk="0">
                    <a:moveTo>
                      <a:pt x="2195" y="10245"/>
                    </a:moveTo>
                    <a:cubicBezTo>
                      <a:pt x="7429" y="12245"/>
                      <a:pt x="13329" y="16627"/>
                      <a:pt x="18754" y="15674"/>
                    </a:cubicBezTo>
                    <a:cubicBezTo>
                      <a:pt x="24178" y="14721"/>
                      <a:pt x="28270" y="7197"/>
                      <a:pt x="30745" y="339"/>
                    </a:cubicBezTo>
                    <a:cubicBezTo>
                      <a:pt x="30745" y="-423"/>
                      <a:pt x="31601" y="339"/>
                      <a:pt x="31791" y="339"/>
                    </a:cubicBezTo>
                    <a:cubicBezTo>
                      <a:pt x="34837" y="11197"/>
                      <a:pt x="33980" y="23485"/>
                      <a:pt x="23988" y="28152"/>
                    </a:cubicBezTo>
                    <a:cubicBezTo>
                      <a:pt x="13996" y="32819"/>
                      <a:pt x="5526" y="24723"/>
                      <a:pt x="292" y="14436"/>
                    </a:cubicBezTo>
                    <a:cubicBezTo>
                      <a:pt x="-470" y="13007"/>
                      <a:pt x="292" y="9483"/>
                      <a:pt x="2195" y="1024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31">
                <a:extLst>
                  <a:ext uri="{FF2B5EF4-FFF2-40B4-BE49-F238E27FC236}">
                    <a16:creationId xmlns:a16="http://schemas.microsoft.com/office/drawing/2014/main" id="{BB06F207-13C5-70C1-7F0A-88C965E8FAB2}"/>
                  </a:ext>
                </a:extLst>
              </p:cNvPr>
              <p:cNvSpPr/>
              <p:nvPr/>
            </p:nvSpPr>
            <p:spPr>
              <a:xfrm>
                <a:off x="3967018" y="3777065"/>
                <a:ext cx="37287" cy="18146"/>
              </a:xfrm>
              <a:custGeom>
                <a:avLst/>
                <a:gdLst/>
                <a:ahLst/>
                <a:cxnLst/>
                <a:rect l="l" t="t" r="r" b="b"/>
                <a:pathLst>
                  <a:path w="37287" h="18146" extrusionOk="0">
                    <a:moveTo>
                      <a:pt x="1750" y="359"/>
                    </a:moveTo>
                    <a:cubicBezTo>
                      <a:pt x="5938" y="4740"/>
                      <a:pt x="10125" y="10836"/>
                      <a:pt x="16691" y="11598"/>
                    </a:cubicBezTo>
                    <a:cubicBezTo>
                      <a:pt x="23448" y="11789"/>
                      <a:pt x="30205" y="10550"/>
                      <a:pt x="36391" y="7883"/>
                    </a:cubicBezTo>
                    <a:cubicBezTo>
                      <a:pt x="37057" y="7883"/>
                      <a:pt x="37532" y="7883"/>
                      <a:pt x="37152" y="8836"/>
                    </a:cubicBezTo>
                    <a:cubicBezTo>
                      <a:pt x="31537" y="15884"/>
                      <a:pt x="22496" y="19313"/>
                      <a:pt x="13646" y="17789"/>
                    </a:cubicBezTo>
                    <a:cubicBezTo>
                      <a:pt x="6033" y="15599"/>
                      <a:pt x="704" y="8931"/>
                      <a:pt x="37" y="1025"/>
                    </a:cubicBezTo>
                    <a:cubicBezTo>
                      <a:pt x="-248" y="-22"/>
                      <a:pt x="1179" y="-308"/>
                      <a:pt x="1750" y="35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31">
                <a:extLst>
                  <a:ext uri="{FF2B5EF4-FFF2-40B4-BE49-F238E27FC236}">
                    <a16:creationId xmlns:a16="http://schemas.microsoft.com/office/drawing/2014/main" id="{4CD415F8-635F-C530-5463-7AE6B3B10F06}"/>
                  </a:ext>
                </a:extLst>
              </p:cNvPr>
              <p:cNvSpPr/>
              <p:nvPr/>
            </p:nvSpPr>
            <p:spPr>
              <a:xfrm>
                <a:off x="3967103" y="3526168"/>
                <a:ext cx="89099" cy="218351"/>
              </a:xfrm>
              <a:custGeom>
                <a:avLst/>
                <a:gdLst/>
                <a:ahLst/>
                <a:cxnLst/>
                <a:rect l="l" t="t" r="r" b="b"/>
                <a:pathLst>
                  <a:path w="89099" h="218351" extrusionOk="0">
                    <a:moveTo>
                      <a:pt x="58098" y="172103"/>
                    </a:moveTo>
                    <a:cubicBezTo>
                      <a:pt x="62857" y="184581"/>
                      <a:pt x="67044" y="197345"/>
                      <a:pt x="70565" y="210203"/>
                    </a:cubicBezTo>
                    <a:cubicBezTo>
                      <a:pt x="70565" y="211347"/>
                      <a:pt x="27265" y="231063"/>
                      <a:pt x="428" y="204679"/>
                    </a:cubicBezTo>
                    <a:cubicBezTo>
                      <a:pt x="-143" y="204203"/>
                      <a:pt x="-143" y="203345"/>
                      <a:pt x="428" y="202774"/>
                    </a:cubicBezTo>
                    <a:cubicBezTo>
                      <a:pt x="809" y="202393"/>
                      <a:pt x="1380" y="202298"/>
                      <a:pt x="1856" y="202488"/>
                    </a:cubicBezTo>
                    <a:cubicBezTo>
                      <a:pt x="20318" y="209822"/>
                      <a:pt x="40588" y="211060"/>
                      <a:pt x="59811" y="205917"/>
                    </a:cubicBezTo>
                    <a:cubicBezTo>
                      <a:pt x="59811" y="202202"/>
                      <a:pt x="41825" y="162293"/>
                      <a:pt x="43728" y="161721"/>
                    </a:cubicBezTo>
                    <a:cubicBezTo>
                      <a:pt x="53721" y="160388"/>
                      <a:pt x="63713" y="160388"/>
                      <a:pt x="73706" y="161721"/>
                    </a:cubicBezTo>
                    <a:cubicBezTo>
                      <a:pt x="55148" y="107429"/>
                      <a:pt x="28121" y="56946"/>
                      <a:pt x="10516" y="2273"/>
                    </a:cubicBezTo>
                    <a:cubicBezTo>
                      <a:pt x="9945" y="368"/>
                      <a:pt x="12705" y="-871"/>
                      <a:pt x="13656" y="749"/>
                    </a:cubicBezTo>
                    <a:cubicBezTo>
                      <a:pt x="45727" y="51993"/>
                      <a:pt x="68376" y="114001"/>
                      <a:pt x="88932" y="169532"/>
                    </a:cubicBezTo>
                    <a:cubicBezTo>
                      <a:pt x="91502" y="176771"/>
                      <a:pt x="63808" y="173056"/>
                      <a:pt x="58098" y="17210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31">
                <a:extLst>
                  <a:ext uri="{FF2B5EF4-FFF2-40B4-BE49-F238E27FC236}">
                    <a16:creationId xmlns:a16="http://schemas.microsoft.com/office/drawing/2014/main" id="{FD7210CB-3286-F669-343B-AF6F5F0B43C4}"/>
                  </a:ext>
                </a:extLst>
              </p:cNvPr>
              <p:cNvSpPr/>
              <p:nvPr/>
            </p:nvSpPr>
            <p:spPr>
              <a:xfrm>
                <a:off x="3970128" y="3733800"/>
                <a:ext cx="61449" cy="42637"/>
              </a:xfrm>
              <a:custGeom>
                <a:avLst/>
                <a:gdLst/>
                <a:ahLst/>
                <a:cxnLst/>
                <a:rect l="l" t="t" r="r" b="b"/>
                <a:pathLst>
                  <a:path w="61449" h="42637" extrusionOk="0">
                    <a:moveTo>
                      <a:pt x="61450" y="2953"/>
                    </a:moveTo>
                    <a:cubicBezTo>
                      <a:pt x="57357" y="15145"/>
                      <a:pt x="50125" y="26098"/>
                      <a:pt x="40608" y="34671"/>
                    </a:cubicBezTo>
                    <a:cubicBezTo>
                      <a:pt x="35279" y="39243"/>
                      <a:pt x="28617" y="42005"/>
                      <a:pt x="21575" y="42577"/>
                    </a:cubicBezTo>
                    <a:cubicBezTo>
                      <a:pt x="6254" y="43624"/>
                      <a:pt x="1495" y="30861"/>
                      <a:pt x="353" y="19050"/>
                    </a:cubicBezTo>
                    <a:cubicBezTo>
                      <a:pt x="-218" y="12668"/>
                      <a:pt x="-122" y="6287"/>
                      <a:pt x="829" y="0"/>
                    </a:cubicBezTo>
                    <a:cubicBezTo>
                      <a:pt x="20243" y="7429"/>
                      <a:pt x="41465" y="8477"/>
                      <a:pt x="61450" y="295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31">
                <a:extLst>
                  <a:ext uri="{FF2B5EF4-FFF2-40B4-BE49-F238E27FC236}">
                    <a16:creationId xmlns:a16="http://schemas.microsoft.com/office/drawing/2014/main" id="{D7B9B10B-6BFD-AAEF-954B-AC87139D37CF}"/>
                  </a:ext>
                </a:extLst>
              </p:cNvPr>
              <p:cNvSpPr/>
              <p:nvPr/>
            </p:nvSpPr>
            <p:spPr>
              <a:xfrm>
                <a:off x="3970482" y="3751720"/>
                <a:ext cx="40255" cy="24716"/>
              </a:xfrm>
              <a:custGeom>
                <a:avLst/>
                <a:gdLst/>
                <a:ahLst/>
                <a:cxnLst/>
                <a:rect l="l" t="t" r="r" b="b"/>
                <a:pathLst>
                  <a:path w="40255" h="24716" extrusionOk="0">
                    <a:moveTo>
                      <a:pt x="40255" y="16750"/>
                    </a:moveTo>
                    <a:cubicBezTo>
                      <a:pt x="34926" y="21322"/>
                      <a:pt x="28264" y="24085"/>
                      <a:pt x="21222" y="24656"/>
                    </a:cubicBezTo>
                    <a:cubicBezTo>
                      <a:pt x="5900" y="25704"/>
                      <a:pt x="1142" y="12940"/>
                      <a:pt x="0" y="1129"/>
                    </a:cubicBezTo>
                    <a:cubicBezTo>
                      <a:pt x="15607" y="-2490"/>
                      <a:pt x="33974" y="2558"/>
                      <a:pt x="40255" y="16750"/>
                    </a:cubicBezTo>
                    <a:close/>
                  </a:path>
                </a:pathLst>
              </a:custGeom>
              <a:solidFill>
                <a:srgbClr val="FF99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31">
                <a:extLst>
                  <a:ext uri="{FF2B5EF4-FFF2-40B4-BE49-F238E27FC236}">
                    <a16:creationId xmlns:a16="http://schemas.microsoft.com/office/drawing/2014/main" id="{9724098E-3804-8E12-FCE9-F525BADFCE9A}"/>
                  </a:ext>
                </a:extLst>
              </p:cNvPr>
              <p:cNvSpPr/>
              <p:nvPr/>
            </p:nvSpPr>
            <p:spPr>
              <a:xfrm>
                <a:off x="3599610" y="3291925"/>
                <a:ext cx="468987" cy="446199"/>
              </a:xfrm>
              <a:custGeom>
                <a:avLst/>
                <a:gdLst/>
                <a:ahLst/>
                <a:cxnLst/>
                <a:rect l="l" t="t" r="r" b="b"/>
                <a:pathLst>
                  <a:path w="468987" h="446199" extrusionOk="0">
                    <a:moveTo>
                      <a:pt x="302638" y="53731"/>
                    </a:moveTo>
                    <a:cubicBezTo>
                      <a:pt x="302638" y="53731"/>
                      <a:pt x="317865" y="92498"/>
                      <a:pt x="307492" y="122978"/>
                    </a:cubicBezTo>
                    <a:cubicBezTo>
                      <a:pt x="286175" y="185747"/>
                      <a:pt x="212897" y="178604"/>
                      <a:pt x="191200" y="204988"/>
                    </a:cubicBezTo>
                    <a:cubicBezTo>
                      <a:pt x="170929" y="229753"/>
                      <a:pt x="184348" y="274330"/>
                      <a:pt x="166171" y="298809"/>
                    </a:cubicBezTo>
                    <a:cubicBezTo>
                      <a:pt x="141047" y="332718"/>
                      <a:pt x="100602" y="325574"/>
                      <a:pt x="98318" y="346434"/>
                    </a:cubicBezTo>
                    <a:cubicBezTo>
                      <a:pt x="96034" y="367294"/>
                      <a:pt x="90134" y="434541"/>
                      <a:pt x="65010" y="445970"/>
                    </a:cubicBezTo>
                    <a:cubicBezTo>
                      <a:pt x="39887" y="457400"/>
                      <a:pt x="-131697" y="37062"/>
                      <a:pt x="211660" y="10106"/>
                    </a:cubicBezTo>
                    <a:cubicBezTo>
                      <a:pt x="211660" y="10106"/>
                      <a:pt x="256293" y="-14659"/>
                      <a:pt x="333281" y="13345"/>
                    </a:cubicBezTo>
                    <a:cubicBezTo>
                      <a:pt x="418359" y="44301"/>
                      <a:pt x="468987" y="172317"/>
                      <a:pt x="468987" y="172317"/>
                    </a:cubicBezTo>
                    <a:cubicBezTo>
                      <a:pt x="468987" y="172317"/>
                      <a:pt x="467084" y="170698"/>
                      <a:pt x="454141" y="161744"/>
                    </a:cubicBezTo>
                    <a:cubicBezTo>
                      <a:pt x="435965" y="149171"/>
                      <a:pt x="427971" y="136503"/>
                      <a:pt x="414743" y="128502"/>
                    </a:cubicBezTo>
                    <a:cubicBezTo>
                      <a:pt x="393997" y="115929"/>
                      <a:pt x="384290" y="122787"/>
                      <a:pt x="362783" y="110690"/>
                    </a:cubicBezTo>
                    <a:cubicBezTo>
                      <a:pt x="339372" y="95546"/>
                      <a:pt x="319007" y="76305"/>
                      <a:pt x="302638" y="5373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31">
                <a:extLst>
                  <a:ext uri="{FF2B5EF4-FFF2-40B4-BE49-F238E27FC236}">
                    <a16:creationId xmlns:a16="http://schemas.microsoft.com/office/drawing/2014/main" id="{CA8D9732-C838-43C4-EB81-1CCE00D04640}"/>
                  </a:ext>
                </a:extLst>
              </p:cNvPr>
              <p:cNvSpPr/>
              <p:nvPr/>
            </p:nvSpPr>
            <p:spPr>
              <a:xfrm>
                <a:off x="3686889" y="3327368"/>
                <a:ext cx="232334" cy="290036"/>
              </a:xfrm>
              <a:custGeom>
                <a:avLst/>
                <a:gdLst/>
                <a:ahLst/>
                <a:cxnLst/>
                <a:rect l="l" t="t" r="r" b="b"/>
                <a:pathLst>
                  <a:path w="232334" h="290036" extrusionOk="0">
                    <a:moveTo>
                      <a:pt x="207936" y="0"/>
                    </a:moveTo>
                    <a:cubicBezTo>
                      <a:pt x="215264" y="16383"/>
                      <a:pt x="220688" y="33528"/>
                      <a:pt x="224114" y="51149"/>
                    </a:cubicBezTo>
                    <a:cubicBezTo>
                      <a:pt x="228397" y="68199"/>
                      <a:pt x="227921" y="86011"/>
                      <a:pt x="222782" y="102775"/>
                    </a:cubicBezTo>
                    <a:cubicBezTo>
                      <a:pt x="215550" y="118491"/>
                      <a:pt x="202988" y="130969"/>
                      <a:pt x="187190" y="138017"/>
                    </a:cubicBezTo>
                    <a:cubicBezTo>
                      <a:pt x="171678" y="145923"/>
                      <a:pt x="153978" y="149733"/>
                      <a:pt x="137324" y="158782"/>
                    </a:cubicBezTo>
                    <a:cubicBezTo>
                      <a:pt x="128664" y="163449"/>
                      <a:pt x="121431" y="170307"/>
                      <a:pt x="116482" y="178784"/>
                    </a:cubicBezTo>
                    <a:cubicBezTo>
                      <a:pt x="112390" y="187357"/>
                      <a:pt x="110011" y="196691"/>
                      <a:pt x="109535" y="206216"/>
                    </a:cubicBezTo>
                    <a:cubicBezTo>
                      <a:pt x="108013" y="224218"/>
                      <a:pt x="106300" y="241935"/>
                      <a:pt x="96212" y="255842"/>
                    </a:cubicBezTo>
                    <a:cubicBezTo>
                      <a:pt x="85934" y="270034"/>
                      <a:pt x="70042" y="279083"/>
                      <a:pt x="52626" y="280511"/>
                    </a:cubicBezTo>
                    <a:cubicBezTo>
                      <a:pt x="35497" y="282607"/>
                      <a:pt x="15893" y="280511"/>
                      <a:pt x="0" y="290036"/>
                    </a:cubicBezTo>
                    <a:cubicBezTo>
                      <a:pt x="16559" y="281750"/>
                      <a:pt x="34831" y="285845"/>
                      <a:pt x="53007" y="285083"/>
                    </a:cubicBezTo>
                    <a:cubicBezTo>
                      <a:pt x="72040" y="284321"/>
                      <a:pt x="89741" y="275177"/>
                      <a:pt x="101446" y="260223"/>
                    </a:cubicBezTo>
                    <a:cubicBezTo>
                      <a:pt x="113818" y="245078"/>
                      <a:pt x="115340" y="224885"/>
                      <a:pt x="117149" y="207550"/>
                    </a:cubicBezTo>
                    <a:cubicBezTo>
                      <a:pt x="117720" y="199073"/>
                      <a:pt x="119908" y="190786"/>
                      <a:pt x="123525" y="183166"/>
                    </a:cubicBezTo>
                    <a:cubicBezTo>
                      <a:pt x="127902" y="176117"/>
                      <a:pt x="134088" y="170402"/>
                      <a:pt x="141511" y="166687"/>
                    </a:cubicBezTo>
                    <a:cubicBezTo>
                      <a:pt x="156357" y="158210"/>
                      <a:pt x="174248" y="153924"/>
                      <a:pt x="190711" y="145351"/>
                    </a:cubicBezTo>
                    <a:cubicBezTo>
                      <a:pt x="199086" y="141160"/>
                      <a:pt x="206699" y="135636"/>
                      <a:pt x="213456" y="129159"/>
                    </a:cubicBezTo>
                    <a:cubicBezTo>
                      <a:pt x="220593" y="122777"/>
                      <a:pt x="225922" y="114586"/>
                      <a:pt x="228968" y="105442"/>
                    </a:cubicBezTo>
                    <a:cubicBezTo>
                      <a:pt x="233726" y="87439"/>
                      <a:pt x="233441" y="68485"/>
                      <a:pt x="228111" y="50673"/>
                    </a:cubicBezTo>
                    <a:cubicBezTo>
                      <a:pt x="223353" y="33052"/>
                      <a:pt x="216596" y="16002"/>
                      <a:pt x="2079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31">
                <a:extLst>
                  <a:ext uri="{FF2B5EF4-FFF2-40B4-BE49-F238E27FC236}">
                    <a16:creationId xmlns:a16="http://schemas.microsoft.com/office/drawing/2014/main" id="{EAE441C6-587E-B784-EA28-A826C07A8904}"/>
                  </a:ext>
                </a:extLst>
              </p:cNvPr>
              <p:cNvSpPr/>
              <p:nvPr/>
            </p:nvSpPr>
            <p:spPr>
              <a:xfrm>
                <a:off x="3903200" y="3342132"/>
                <a:ext cx="145888" cy="123348"/>
              </a:xfrm>
              <a:custGeom>
                <a:avLst/>
                <a:gdLst/>
                <a:ahLst/>
                <a:cxnLst/>
                <a:rect l="l" t="t" r="r" b="b"/>
                <a:pathLst>
                  <a:path w="145888" h="123348" extrusionOk="0">
                    <a:moveTo>
                      <a:pt x="0" y="0"/>
                    </a:moveTo>
                    <a:cubicBezTo>
                      <a:pt x="5234" y="16002"/>
                      <a:pt x="12752" y="31242"/>
                      <a:pt x="22078" y="45244"/>
                    </a:cubicBezTo>
                    <a:cubicBezTo>
                      <a:pt x="31405" y="60007"/>
                      <a:pt x="44823" y="71723"/>
                      <a:pt x="60811" y="78772"/>
                    </a:cubicBezTo>
                    <a:cubicBezTo>
                      <a:pt x="68804" y="81725"/>
                      <a:pt x="77084" y="83820"/>
                      <a:pt x="85554" y="85154"/>
                    </a:cubicBezTo>
                    <a:cubicBezTo>
                      <a:pt x="92977" y="86677"/>
                      <a:pt x="99828" y="90202"/>
                      <a:pt x="105443" y="95345"/>
                    </a:cubicBezTo>
                    <a:cubicBezTo>
                      <a:pt x="110582" y="102013"/>
                      <a:pt x="116387" y="108204"/>
                      <a:pt x="122763" y="113824"/>
                    </a:cubicBezTo>
                    <a:cubicBezTo>
                      <a:pt x="129615" y="118777"/>
                      <a:pt x="137514" y="122015"/>
                      <a:pt x="145888" y="123349"/>
                    </a:cubicBezTo>
                    <a:cubicBezTo>
                      <a:pt x="138275" y="120301"/>
                      <a:pt x="131328" y="115824"/>
                      <a:pt x="125428" y="110109"/>
                    </a:cubicBezTo>
                    <a:cubicBezTo>
                      <a:pt x="119908" y="104204"/>
                      <a:pt x="114864" y="97822"/>
                      <a:pt x="110487" y="91059"/>
                    </a:cubicBezTo>
                    <a:cubicBezTo>
                      <a:pt x="104491" y="84201"/>
                      <a:pt x="96403" y="79343"/>
                      <a:pt x="87457" y="77343"/>
                    </a:cubicBezTo>
                    <a:cubicBezTo>
                      <a:pt x="79463" y="75914"/>
                      <a:pt x="71659" y="73819"/>
                      <a:pt x="64141" y="70961"/>
                    </a:cubicBezTo>
                    <a:cubicBezTo>
                      <a:pt x="49581" y="64294"/>
                      <a:pt x="37019" y="54007"/>
                      <a:pt x="27598" y="41053"/>
                    </a:cubicBezTo>
                    <a:cubicBezTo>
                      <a:pt x="17510" y="28004"/>
                      <a:pt x="8279" y="14288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31">
                <a:extLst>
                  <a:ext uri="{FF2B5EF4-FFF2-40B4-BE49-F238E27FC236}">
                    <a16:creationId xmlns:a16="http://schemas.microsoft.com/office/drawing/2014/main" id="{159D4236-F240-1F85-1623-20BC48BFBA68}"/>
                  </a:ext>
                </a:extLst>
              </p:cNvPr>
              <p:cNvSpPr/>
              <p:nvPr/>
            </p:nvSpPr>
            <p:spPr>
              <a:xfrm>
                <a:off x="3810003" y="3569269"/>
                <a:ext cx="171267" cy="171514"/>
              </a:xfrm>
              <a:custGeom>
                <a:avLst/>
                <a:gdLst/>
                <a:ahLst/>
                <a:cxnLst/>
                <a:rect l="l" t="t" r="r" b="b"/>
                <a:pathLst>
                  <a:path w="171267" h="171514" extrusionOk="0">
                    <a:moveTo>
                      <a:pt x="97194" y="170722"/>
                    </a:moveTo>
                    <a:cubicBezTo>
                      <a:pt x="50278" y="177103"/>
                      <a:pt x="7168" y="144242"/>
                      <a:pt x="792" y="97284"/>
                    </a:cubicBezTo>
                    <a:cubicBezTo>
                      <a:pt x="-5584" y="50326"/>
                      <a:pt x="27248" y="7178"/>
                      <a:pt x="74164" y="796"/>
                    </a:cubicBezTo>
                    <a:cubicBezTo>
                      <a:pt x="113087" y="-4538"/>
                      <a:pt x="150582" y="17369"/>
                      <a:pt x="165142" y="53850"/>
                    </a:cubicBezTo>
                    <a:lnTo>
                      <a:pt x="165142" y="53850"/>
                    </a:lnTo>
                    <a:cubicBezTo>
                      <a:pt x="182653" y="97760"/>
                      <a:pt x="161336" y="147576"/>
                      <a:pt x="117560" y="165197"/>
                    </a:cubicBezTo>
                    <a:cubicBezTo>
                      <a:pt x="110993" y="167864"/>
                      <a:pt x="104141" y="169769"/>
                      <a:pt x="97194" y="170722"/>
                    </a:cubicBezTo>
                    <a:close/>
                    <a:moveTo>
                      <a:pt x="75497" y="12130"/>
                    </a:moveTo>
                    <a:cubicBezTo>
                      <a:pt x="34956" y="17560"/>
                      <a:pt x="6407" y="54898"/>
                      <a:pt x="11831" y="95569"/>
                    </a:cubicBezTo>
                    <a:cubicBezTo>
                      <a:pt x="17255" y="136146"/>
                      <a:pt x="54560" y="164721"/>
                      <a:pt x="95196" y="159292"/>
                    </a:cubicBezTo>
                    <a:cubicBezTo>
                      <a:pt x="135831" y="153862"/>
                      <a:pt x="164286" y="116524"/>
                      <a:pt x="158861" y="75853"/>
                    </a:cubicBezTo>
                    <a:cubicBezTo>
                      <a:pt x="158005" y="69757"/>
                      <a:pt x="156482" y="63756"/>
                      <a:pt x="154103" y="57946"/>
                    </a:cubicBezTo>
                    <a:cubicBezTo>
                      <a:pt x="141256" y="26608"/>
                      <a:pt x="108995" y="7844"/>
                      <a:pt x="75497" y="12130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31">
                <a:extLst>
                  <a:ext uri="{FF2B5EF4-FFF2-40B4-BE49-F238E27FC236}">
                    <a16:creationId xmlns:a16="http://schemas.microsoft.com/office/drawing/2014/main" id="{C73A70BA-4E36-02F5-F2BF-62A890B4E0A2}"/>
                  </a:ext>
                </a:extLst>
              </p:cNvPr>
              <p:cNvSpPr/>
              <p:nvPr/>
            </p:nvSpPr>
            <p:spPr>
              <a:xfrm>
                <a:off x="4015616" y="3521694"/>
                <a:ext cx="130572" cy="169104"/>
              </a:xfrm>
              <a:custGeom>
                <a:avLst/>
                <a:gdLst/>
                <a:ahLst/>
                <a:cxnLst/>
                <a:rect l="l" t="t" r="r" b="b"/>
                <a:pathLst>
                  <a:path w="130572" h="169104" extrusionOk="0">
                    <a:moveTo>
                      <a:pt x="81055" y="168672"/>
                    </a:moveTo>
                    <a:cubicBezTo>
                      <a:pt x="48604" y="173053"/>
                      <a:pt x="14440" y="143716"/>
                      <a:pt x="3686" y="100378"/>
                    </a:cubicBezTo>
                    <a:cubicBezTo>
                      <a:pt x="-2024" y="79804"/>
                      <a:pt x="-1072" y="57991"/>
                      <a:pt x="6350" y="37989"/>
                    </a:cubicBezTo>
                    <a:cubicBezTo>
                      <a:pt x="14820" y="9795"/>
                      <a:pt x="44512" y="-6207"/>
                      <a:pt x="72776" y="2270"/>
                    </a:cubicBezTo>
                    <a:cubicBezTo>
                      <a:pt x="81055" y="4747"/>
                      <a:pt x="88669" y="9224"/>
                      <a:pt x="94759" y="15319"/>
                    </a:cubicBezTo>
                    <a:cubicBezTo>
                      <a:pt x="110842" y="29321"/>
                      <a:pt x="122072" y="48085"/>
                      <a:pt x="127020" y="68850"/>
                    </a:cubicBezTo>
                    <a:cubicBezTo>
                      <a:pt x="138725" y="114570"/>
                      <a:pt x="120549" y="158861"/>
                      <a:pt x="86575" y="167624"/>
                    </a:cubicBezTo>
                    <a:lnTo>
                      <a:pt x="81055" y="168672"/>
                    </a:lnTo>
                    <a:close/>
                    <a:moveTo>
                      <a:pt x="51268" y="12081"/>
                    </a:moveTo>
                    <a:cubicBezTo>
                      <a:pt x="49841" y="12271"/>
                      <a:pt x="48413" y="12462"/>
                      <a:pt x="46986" y="12843"/>
                    </a:cubicBezTo>
                    <a:cubicBezTo>
                      <a:pt x="32806" y="17224"/>
                      <a:pt x="21672" y="28178"/>
                      <a:pt x="17009" y="42275"/>
                    </a:cubicBezTo>
                    <a:cubicBezTo>
                      <a:pt x="10538" y="60087"/>
                      <a:pt x="9681" y="79423"/>
                      <a:pt x="14725" y="97711"/>
                    </a:cubicBezTo>
                    <a:cubicBezTo>
                      <a:pt x="24908" y="137335"/>
                      <a:pt x="55741" y="163814"/>
                      <a:pt x="83720" y="156575"/>
                    </a:cubicBezTo>
                    <a:cubicBezTo>
                      <a:pt x="111699" y="149336"/>
                      <a:pt x="126068" y="111427"/>
                      <a:pt x="115981" y="71803"/>
                    </a:cubicBezTo>
                    <a:cubicBezTo>
                      <a:pt x="111699" y="53324"/>
                      <a:pt x="101706" y="36655"/>
                      <a:pt x="87431" y="24178"/>
                    </a:cubicBezTo>
                    <a:cubicBezTo>
                      <a:pt x="77629" y="15224"/>
                      <a:pt x="64496" y="10843"/>
                      <a:pt x="51268" y="12081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31">
                <a:extLst>
                  <a:ext uri="{FF2B5EF4-FFF2-40B4-BE49-F238E27FC236}">
                    <a16:creationId xmlns:a16="http://schemas.microsoft.com/office/drawing/2014/main" id="{6C5E36BC-57B2-8543-2CE6-5279BA30B658}"/>
                  </a:ext>
                </a:extLst>
              </p:cNvPr>
              <p:cNvSpPr/>
              <p:nvPr/>
            </p:nvSpPr>
            <p:spPr>
              <a:xfrm>
                <a:off x="3964867" y="3601905"/>
                <a:ext cx="61096" cy="31596"/>
              </a:xfrm>
              <a:custGeom>
                <a:avLst/>
                <a:gdLst/>
                <a:ahLst/>
                <a:cxnLst/>
                <a:rect l="l" t="t" r="r" b="b"/>
                <a:pathLst>
                  <a:path w="61096" h="31596" extrusionOk="0">
                    <a:moveTo>
                      <a:pt x="9517" y="31597"/>
                    </a:moveTo>
                    <a:lnTo>
                      <a:pt x="0" y="24929"/>
                    </a:lnTo>
                    <a:cubicBezTo>
                      <a:pt x="9517" y="11118"/>
                      <a:pt x="35306" y="-10504"/>
                      <a:pt x="61096" y="5879"/>
                    </a:cubicBezTo>
                    <a:lnTo>
                      <a:pt x="54910" y="15404"/>
                    </a:lnTo>
                    <a:cubicBezTo>
                      <a:pt x="32071" y="831"/>
                      <a:pt x="10373" y="30358"/>
                      <a:pt x="9517" y="31597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31">
                <a:extLst>
                  <a:ext uri="{FF2B5EF4-FFF2-40B4-BE49-F238E27FC236}">
                    <a16:creationId xmlns:a16="http://schemas.microsoft.com/office/drawing/2014/main" id="{C50D9E85-BBC8-1403-21C3-A9DC52C91A41}"/>
                  </a:ext>
                </a:extLst>
              </p:cNvPr>
              <p:cNvSpPr/>
              <p:nvPr/>
            </p:nvSpPr>
            <p:spPr>
              <a:xfrm>
                <a:off x="3599432" y="3650551"/>
                <a:ext cx="218689" cy="98774"/>
              </a:xfrm>
              <a:custGeom>
                <a:avLst/>
                <a:gdLst/>
                <a:ahLst/>
                <a:cxnLst/>
                <a:rect l="l" t="t" r="r" b="b"/>
                <a:pathLst>
                  <a:path w="218689" h="98774" extrusionOk="0">
                    <a:moveTo>
                      <a:pt x="11134" y="98774"/>
                    </a:moveTo>
                    <a:lnTo>
                      <a:pt x="0" y="96202"/>
                    </a:lnTo>
                    <a:cubicBezTo>
                      <a:pt x="1142" y="90964"/>
                      <a:pt x="12371" y="45053"/>
                      <a:pt x="36068" y="34671"/>
                    </a:cubicBezTo>
                    <a:cubicBezTo>
                      <a:pt x="58241" y="25146"/>
                      <a:pt x="210315" y="1048"/>
                      <a:pt x="216882" y="0"/>
                    </a:cubicBezTo>
                    <a:lnTo>
                      <a:pt x="218690" y="11335"/>
                    </a:lnTo>
                    <a:cubicBezTo>
                      <a:pt x="175104" y="18193"/>
                      <a:pt x="57860" y="37719"/>
                      <a:pt x="40731" y="45244"/>
                    </a:cubicBezTo>
                    <a:cubicBezTo>
                      <a:pt x="25028" y="52006"/>
                      <a:pt x="13989" y="86201"/>
                      <a:pt x="11134" y="98774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31">
                <a:extLst>
                  <a:ext uri="{FF2B5EF4-FFF2-40B4-BE49-F238E27FC236}">
                    <a16:creationId xmlns:a16="http://schemas.microsoft.com/office/drawing/2014/main" id="{82CD903C-1F2E-3CD5-57DB-013E68A49A6D}"/>
                  </a:ext>
                </a:extLst>
              </p:cNvPr>
              <p:cNvSpPr/>
              <p:nvPr/>
            </p:nvSpPr>
            <p:spPr>
              <a:xfrm>
                <a:off x="3579178" y="3650713"/>
                <a:ext cx="140733" cy="156027"/>
              </a:xfrm>
              <a:custGeom>
                <a:avLst/>
                <a:gdLst/>
                <a:ahLst/>
                <a:cxnLst/>
                <a:rect l="l" t="t" r="r" b="b"/>
                <a:pathLst>
                  <a:path w="140733" h="156027" extrusionOk="0">
                    <a:moveTo>
                      <a:pt x="114277" y="52511"/>
                    </a:moveTo>
                    <a:cubicBezTo>
                      <a:pt x="114277" y="52511"/>
                      <a:pt x="43284" y="-20831"/>
                      <a:pt x="9595" y="5839"/>
                    </a:cubicBezTo>
                    <a:cubicBezTo>
                      <a:pt x="-24093" y="32509"/>
                      <a:pt x="38145" y="145190"/>
                      <a:pt x="84681" y="154429"/>
                    </a:cubicBezTo>
                    <a:cubicBezTo>
                      <a:pt x="108853" y="161001"/>
                      <a:pt x="133691" y="146714"/>
                      <a:pt x="140257" y="122520"/>
                    </a:cubicBezTo>
                    <a:cubicBezTo>
                      <a:pt x="140448" y="121949"/>
                      <a:pt x="140543" y="121282"/>
                      <a:pt x="140733" y="120711"/>
                    </a:cubicBezTo>
                    <a:lnTo>
                      <a:pt x="114277" y="52511"/>
                    </a:ln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31">
                <a:extLst>
                  <a:ext uri="{FF2B5EF4-FFF2-40B4-BE49-F238E27FC236}">
                    <a16:creationId xmlns:a16="http://schemas.microsoft.com/office/drawing/2014/main" id="{2215061C-2C47-E977-DA90-834B710AF225}"/>
                  </a:ext>
                </a:extLst>
              </p:cNvPr>
              <p:cNvSpPr/>
              <p:nvPr/>
            </p:nvSpPr>
            <p:spPr>
              <a:xfrm>
                <a:off x="3606641" y="3688343"/>
                <a:ext cx="88857" cy="91242"/>
              </a:xfrm>
              <a:custGeom>
                <a:avLst/>
                <a:gdLst/>
                <a:ahLst/>
                <a:cxnLst/>
                <a:rect l="l" t="t" r="r" b="b"/>
                <a:pathLst>
                  <a:path w="88857" h="91242" extrusionOk="0">
                    <a:moveTo>
                      <a:pt x="500" y="117"/>
                    </a:moveTo>
                    <a:cubicBezTo>
                      <a:pt x="-167" y="117"/>
                      <a:pt x="-167" y="1165"/>
                      <a:pt x="500" y="1260"/>
                    </a:cubicBezTo>
                    <a:cubicBezTo>
                      <a:pt x="33332" y="8785"/>
                      <a:pt x="54078" y="34788"/>
                      <a:pt x="70256" y="62601"/>
                    </a:cubicBezTo>
                    <a:cubicBezTo>
                      <a:pt x="59217" y="53076"/>
                      <a:pt x="45798" y="48409"/>
                      <a:pt x="32190" y="61839"/>
                    </a:cubicBezTo>
                    <a:cubicBezTo>
                      <a:pt x="31428" y="62506"/>
                      <a:pt x="32190" y="63649"/>
                      <a:pt x="33237" y="63363"/>
                    </a:cubicBezTo>
                    <a:cubicBezTo>
                      <a:pt x="43705" y="57934"/>
                      <a:pt x="56457" y="59839"/>
                      <a:pt x="65022" y="68030"/>
                    </a:cubicBezTo>
                    <a:cubicBezTo>
                      <a:pt x="71969" y="74698"/>
                      <a:pt x="78154" y="82127"/>
                      <a:pt x="83484" y="90224"/>
                    </a:cubicBezTo>
                    <a:cubicBezTo>
                      <a:pt x="85387" y="92700"/>
                      <a:pt x="90145" y="90224"/>
                      <a:pt x="88528" y="87461"/>
                    </a:cubicBezTo>
                    <a:cubicBezTo>
                      <a:pt x="88528" y="87271"/>
                      <a:pt x="88528" y="86985"/>
                      <a:pt x="88528" y="86794"/>
                    </a:cubicBezTo>
                    <a:cubicBezTo>
                      <a:pt x="82722" y="47361"/>
                      <a:pt x="43610" y="-2740"/>
                      <a:pt x="500" y="1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9" name="Google Shape;1109;p31">
              <a:extLst>
                <a:ext uri="{FF2B5EF4-FFF2-40B4-BE49-F238E27FC236}">
                  <a16:creationId xmlns:a16="http://schemas.microsoft.com/office/drawing/2014/main" id="{177AC3EA-46C7-972B-2D60-7243C9562637}"/>
                </a:ext>
              </a:extLst>
            </p:cNvPr>
            <p:cNvGrpSpPr/>
            <p:nvPr/>
          </p:nvGrpSpPr>
          <p:grpSpPr>
            <a:xfrm>
              <a:off x="4533744" y="3014848"/>
              <a:ext cx="2828635" cy="2093885"/>
              <a:chOff x="4533744" y="3014848"/>
              <a:chExt cx="2828635" cy="2093885"/>
            </a:xfrm>
          </p:grpSpPr>
          <p:sp>
            <p:nvSpPr>
              <p:cNvPr id="1110" name="Google Shape;1110;p31">
                <a:extLst>
                  <a:ext uri="{FF2B5EF4-FFF2-40B4-BE49-F238E27FC236}">
                    <a16:creationId xmlns:a16="http://schemas.microsoft.com/office/drawing/2014/main" id="{8E53B02B-2885-35A8-71C9-B874FA29F930}"/>
                  </a:ext>
                </a:extLst>
              </p:cNvPr>
              <p:cNvSpPr/>
              <p:nvPr/>
            </p:nvSpPr>
            <p:spPr>
              <a:xfrm>
                <a:off x="4775623" y="3630578"/>
                <a:ext cx="1173795" cy="790222"/>
              </a:xfrm>
              <a:custGeom>
                <a:avLst/>
                <a:gdLst/>
                <a:ahLst/>
                <a:cxnLst/>
                <a:rect l="l" t="t" r="r" b="b"/>
                <a:pathLst>
                  <a:path w="1173795" h="790222" extrusionOk="0">
                    <a:moveTo>
                      <a:pt x="1068188" y="503271"/>
                    </a:moveTo>
                    <a:cubicBezTo>
                      <a:pt x="855969" y="691104"/>
                      <a:pt x="531931" y="837504"/>
                      <a:pt x="447044" y="775972"/>
                    </a:cubicBezTo>
                    <a:cubicBezTo>
                      <a:pt x="348833" y="704630"/>
                      <a:pt x="98644" y="430786"/>
                      <a:pt x="1099" y="219998"/>
                    </a:cubicBezTo>
                    <a:cubicBezTo>
                      <a:pt x="-22216" y="169515"/>
                      <a:pt x="332941" y="-30510"/>
                      <a:pt x="351498" y="3971"/>
                    </a:cubicBezTo>
                    <a:cubicBezTo>
                      <a:pt x="410405" y="113889"/>
                      <a:pt x="602925" y="395544"/>
                      <a:pt x="615772" y="412688"/>
                    </a:cubicBezTo>
                    <a:cubicBezTo>
                      <a:pt x="630428" y="432215"/>
                      <a:pt x="874717" y="345061"/>
                      <a:pt x="1009566" y="320487"/>
                    </a:cubicBezTo>
                    <a:cubicBezTo>
                      <a:pt x="1227685" y="280863"/>
                      <a:pt x="1208747" y="379446"/>
                      <a:pt x="1068188" y="503271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31">
                <a:extLst>
                  <a:ext uri="{FF2B5EF4-FFF2-40B4-BE49-F238E27FC236}">
                    <a16:creationId xmlns:a16="http://schemas.microsoft.com/office/drawing/2014/main" id="{4DA627AC-7724-1043-5CBC-E476B4DFD482}"/>
                  </a:ext>
                </a:extLst>
              </p:cNvPr>
              <p:cNvSpPr/>
              <p:nvPr/>
            </p:nvSpPr>
            <p:spPr>
              <a:xfrm>
                <a:off x="4533744" y="3137122"/>
                <a:ext cx="593377" cy="742029"/>
              </a:xfrm>
              <a:custGeom>
                <a:avLst/>
                <a:gdLst/>
                <a:ahLst/>
                <a:cxnLst/>
                <a:rect l="l" t="t" r="r" b="b"/>
                <a:pathLst>
                  <a:path w="593377" h="742029" extrusionOk="0">
                    <a:moveTo>
                      <a:pt x="273337" y="742030"/>
                    </a:moveTo>
                    <a:cubicBezTo>
                      <a:pt x="267627" y="736981"/>
                      <a:pt x="189305" y="665163"/>
                      <a:pt x="151335" y="616490"/>
                    </a:cubicBezTo>
                    <a:cubicBezTo>
                      <a:pt x="122785" y="580200"/>
                      <a:pt x="44178" y="473615"/>
                      <a:pt x="81007" y="438372"/>
                    </a:cubicBezTo>
                    <a:cubicBezTo>
                      <a:pt x="106036" y="414369"/>
                      <a:pt x="159804" y="471615"/>
                      <a:pt x="198632" y="511239"/>
                    </a:cubicBezTo>
                    <a:cubicBezTo>
                      <a:pt x="219187" y="532098"/>
                      <a:pt x="257729" y="552482"/>
                      <a:pt x="270862" y="538575"/>
                    </a:cubicBezTo>
                    <a:cubicBezTo>
                      <a:pt x="293892" y="514382"/>
                      <a:pt x="239743" y="461137"/>
                      <a:pt x="198061" y="428657"/>
                    </a:cubicBezTo>
                    <a:cubicBezTo>
                      <a:pt x="117551" y="365697"/>
                      <a:pt x="-12064" y="290830"/>
                      <a:pt x="9443" y="223965"/>
                    </a:cubicBezTo>
                    <a:cubicBezTo>
                      <a:pt x="17532" y="198723"/>
                      <a:pt x="55027" y="209296"/>
                      <a:pt x="95948" y="230156"/>
                    </a:cubicBezTo>
                    <a:cubicBezTo>
                      <a:pt x="42275" y="191103"/>
                      <a:pt x="-6830" y="146145"/>
                      <a:pt x="783" y="117761"/>
                    </a:cubicBezTo>
                    <a:cubicBezTo>
                      <a:pt x="5256" y="101473"/>
                      <a:pt x="18008" y="95663"/>
                      <a:pt x="35614" y="96615"/>
                    </a:cubicBezTo>
                    <a:cubicBezTo>
                      <a:pt x="23908" y="82614"/>
                      <a:pt x="19245" y="68040"/>
                      <a:pt x="26097" y="53848"/>
                    </a:cubicBezTo>
                    <a:cubicBezTo>
                      <a:pt x="37041" y="29655"/>
                      <a:pt x="66542" y="27464"/>
                      <a:pt x="100802" y="34798"/>
                    </a:cubicBezTo>
                    <a:cubicBezTo>
                      <a:pt x="99089" y="28131"/>
                      <a:pt x="100516" y="21082"/>
                      <a:pt x="104799" y="15748"/>
                    </a:cubicBezTo>
                    <a:cubicBezTo>
                      <a:pt x="145149" y="-42259"/>
                      <a:pt x="374497" y="74517"/>
                      <a:pt x="414181" y="130905"/>
                    </a:cubicBezTo>
                    <a:cubicBezTo>
                      <a:pt x="531139" y="296545"/>
                      <a:pt x="593378" y="497618"/>
                      <a:pt x="593378" y="497618"/>
                    </a:cubicBezTo>
                    <a:cubicBezTo>
                      <a:pt x="564828" y="592677"/>
                      <a:pt x="273527" y="742125"/>
                      <a:pt x="273337" y="742030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31">
                <a:extLst>
                  <a:ext uri="{FF2B5EF4-FFF2-40B4-BE49-F238E27FC236}">
                    <a16:creationId xmlns:a16="http://schemas.microsoft.com/office/drawing/2014/main" id="{DD8A4E8A-F31B-0185-11E3-1B7DB2ACF0CD}"/>
                  </a:ext>
                </a:extLst>
              </p:cNvPr>
              <p:cNvSpPr/>
              <p:nvPr/>
            </p:nvSpPr>
            <p:spPr>
              <a:xfrm>
                <a:off x="4622027" y="3362844"/>
                <a:ext cx="220698" cy="151118"/>
              </a:xfrm>
              <a:custGeom>
                <a:avLst/>
                <a:gdLst/>
                <a:ahLst/>
                <a:cxnLst/>
                <a:rect l="l" t="t" r="r" b="b"/>
                <a:pathLst>
                  <a:path w="220698" h="151118" extrusionOk="0">
                    <a:moveTo>
                      <a:pt x="220645" y="150738"/>
                    </a:moveTo>
                    <a:cubicBezTo>
                      <a:pt x="199233" y="115305"/>
                      <a:pt x="169922" y="85206"/>
                      <a:pt x="134996" y="62917"/>
                    </a:cubicBezTo>
                    <a:cubicBezTo>
                      <a:pt x="93409" y="36819"/>
                      <a:pt x="45255" y="22150"/>
                      <a:pt x="1765" y="243"/>
                    </a:cubicBezTo>
                    <a:cubicBezTo>
                      <a:pt x="1289" y="-139"/>
                      <a:pt x="623" y="-43"/>
                      <a:pt x="242" y="338"/>
                    </a:cubicBezTo>
                    <a:cubicBezTo>
                      <a:pt x="-138" y="814"/>
                      <a:pt x="-43" y="1481"/>
                      <a:pt x="337" y="1862"/>
                    </a:cubicBezTo>
                    <a:cubicBezTo>
                      <a:pt x="433" y="1957"/>
                      <a:pt x="623" y="2052"/>
                      <a:pt x="718" y="2052"/>
                    </a:cubicBezTo>
                    <a:cubicBezTo>
                      <a:pt x="22701" y="11577"/>
                      <a:pt x="43828" y="23769"/>
                      <a:pt x="65431" y="34342"/>
                    </a:cubicBezTo>
                    <a:cubicBezTo>
                      <a:pt x="87033" y="44915"/>
                      <a:pt x="108065" y="54535"/>
                      <a:pt x="128335" y="66251"/>
                    </a:cubicBezTo>
                    <a:cubicBezTo>
                      <a:pt x="165069" y="87015"/>
                      <a:pt x="196473" y="116067"/>
                      <a:pt x="219884" y="151119"/>
                    </a:cubicBezTo>
                    <a:cubicBezTo>
                      <a:pt x="219979" y="151119"/>
                      <a:pt x="220931" y="151119"/>
                      <a:pt x="220645" y="15073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31">
                <a:extLst>
                  <a:ext uri="{FF2B5EF4-FFF2-40B4-BE49-F238E27FC236}">
                    <a16:creationId xmlns:a16="http://schemas.microsoft.com/office/drawing/2014/main" id="{7AA9299B-D6E8-D1FB-7EC7-BDD7C391A4EF}"/>
                  </a:ext>
                </a:extLst>
              </p:cNvPr>
              <p:cNvSpPr/>
              <p:nvPr/>
            </p:nvSpPr>
            <p:spPr>
              <a:xfrm>
                <a:off x="4569160" y="3232213"/>
                <a:ext cx="322496" cy="205022"/>
              </a:xfrm>
              <a:custGeom>
                <a:avLst/>
                <a:gdLst/>
                <a:ahLst/>
                <a:cxnLst/>
                <a:rect l="l" t="t" r="r" b="b"/>
                <a:pathLst>
                  <a:path w="322496" h="205022" extrusionOk="0">
                    <a:moveTo>
                      <a:pt x="322427" y="204407"/>
                    </a:moveTo>
                    <a:cubicBezTo>
                      <a:pt x="293878" y="167831"/>
                      <a:pt x="264472" y="130302"/>
                      <a:pt x="228214" y="100203"/>
                    </a:cubicBezTo>
                    <a:cubicBezTo>
                      <a:pt x="188625" y="67246"/>
                      <a:pt x="138378" y="49054"/>
                      <a:pt x="89843" y="30861"/>
                    </a:cubicBezTo>
                    <a:cubicBezTo>
                      <a:pt x="60627" y="20003"/>
                      <a:pt x="31221" y="9620"/>
                      <a:pt x="1530" y="0"/>
                    </a:cubicBezTo>
                    <a:cubicBezTo>
                      <a:pt x="293" y="0"/>
                      <a:pt x="-659" y="1333"/>
                      <a:pt x="578" y="1810"/>
                    </a:cubicBezTo>
                    <a:cubicBezTo>
                      <a:pt x="50540" y="20003"/>
                      <a:pt x="99836" y="39624"/>
                      <a:pt x="148465" y="60770"/>
                    </a:cubicBezTo>
                    <a:cubicBezTo>
                      <a:pt x="193288" y="79820"/>
                      <a:pt x="233828" y="107537"/>
                      <a:pt x="267707" y="142494"/>
                    </a:cubicBezTo>
                    <a:cubicBezTo>
                      <a:pt x="286740" y="162401"/>
                      <a:pt x="304251" y="183642"/>
                      <a:pt x="321666" y="204883"/>
                    </a:cubicBezTo>
                    <a:cubicBezTo>
                      <a:pt x="322047" y="205264"/>
                      <a:pt x="322713" y="204788"/>
                      <a:pt x="322427" y="20440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31">
                <a:extLst>
                  <a:ext uri="{FF2B5EF4-FFF2-40B4-BE49-F238E27FC236}">
                    <a16:creationId xmlns:a16="http://schemas.microsoft.com/office/drawing/2014/main" id="{240B70DE-97C5-56A6-A372-F7EE7F965F6A}"/>
                  </a:ext>
                </a:extLst>
              </p:cNvPr>
              <p:cNvSpPr/>
              <p:nvPr/>
            </p:nvSpPr>
            <p:spPr>
              <a:xfrm>
                <a:off x="4632976" y="3171729"/>
                <a:ext cx="309734" cy="191476"/>
              </a:xfrm>
              <a:custGeom>
                <a:avLst/>
                <a:gdLst/>
                <a:ahLst/>
                <a:cxnLst/>
                <a:rect l="l" t="t" r="r" b="b"/>
                <a:pathLst>
                  <a:path w="309734" h="191476" extrusionOk="0">
                    <a:moveTo>
                      <a:pt x="309715" y="191357"/>
                    </a:moveTo>
                    <a:cubicBezTo>
                      <a:pt x="284686" y="154686"/>
                      <a:pt x="262989" y="122682"/>
                      <a:pt x="225874" y="96107"/>
                    </a:cubicBezTo>
                    <a:cubicBezTo>
                      <a:pt x="176674" y="61055"/>
                      <a:pt x="107488" y="35814"/>
                      <a:pt x="83126" y="26956"/>
                    </a:cubicBezTo>
                    <a:cubicBezTo>
                      <a:pt x="56099" y="17431"/>
                      <a:pt x="28787" y="8477"/>
                      <a:pt x="1284" y="0"/>
                    </a:cubicBezTo>
                    <a:cubicBezTo>
                      <a:pt x="142" y="0"/>
                      <a:pt x="-524" y="1524"/>
                      <a:pt x="523" y="1905"/>
                    </a:cubicBezTo>
                    <a:cubicBezTo>
                      <a:pt x="61333" y="21907"/>
                      <a:pt x="120716" y="45815"/>
                      <a:pt x="178482" y="73438"/>
                    </a:cubicBezTo>
                    <a:cubicBezTo>
                      <a:pt x="205889" y="86011"/>
                      <a:pt x="231108" y="102775"/>
                      <a:pt x="253282" y="123158"/>
                    </a:cubicBezTo>
                    <a:cubicBezTo>
                      <a:pt x="274028" y="144209"/>
                      <a:pt x="292775" y="167068"/>
                      <a:pt x="309524" y="191452"/>
                    </a:cubicBezTo>
                    <a:cubicBezTo>
                      <a:pt x="309524" y="191452"/>
                      <a:pt x="309810" y="191548"/>
                      <a:pt x="309715" y="19135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31">
                <a:extLst>
                  <a:ext uri="{FF2B5EF4-FFF2-40B4-BE49-F238E27FC236}">
                    <a16:creationId xmlns:a16="http://schemas.microsoft.com/office/drawing/2014/main" id="{ACEBCE6E-851C-D1B3-9383-292CF85823E4}"/>
                  </a:ext>
                </a:extLst>
              </p:cNvPr>
              <p:cNvSpPr/>
              <p:nvPr/>
            </p:nvSpPr>
            <p:spPr>
              <a:xfrm>
                <a:off x="5438122" y="3927419"/>
                <a:ext cx="518862" cy="443221"/>
              </a:xfrm>
              <a:custGeom>
                <a:avLst/>
                <a:gdLst/>
                <a:ahLst/>
                <a:cxnLst/>
                <a:rect l="l" t="t" r="r" b="b"/>
                <a:pathLst>
                  <a:path w="518862" h="443221" extrusionOk="0">
                    <a:moveTo>
                      <a:pt x="129996" y="443221"/>
                    </a:moveTo>
                    <a:lnTo>
                      <a:pt x="0" y="93464"/>
                    </a:lnTo>
                    <a:cubicBezTo>
                      <a:pt x="0" y="93464"/>
                      <a:pt x="245907" y="7739"/>
                      <a:pt x="402740" y="404"/>
                    </a:cubicBezTo>
                    <a:cubicBezTo>
                      <a:pt x="559572" y="-6930"/>
                      <a:pt x="544536" y="86606"/>
                      <a:pt x="435001" y="193381"/>
                    </a:cubicBezTo>
                    <a:cubicBezTo>
                      <a:pt x="325466" y="300156"/>
                      <a:pt x="129996" y="443221"/>
                      <a:pt x="129996" y="4432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31">
                <a:extLst>
                  <a:ext uri="{FF2B5EF4-FFF2-40B4-BE49-F238E27FC236}">
                    <a16:creationId xmlns:a16="http://schemas.microsoft.com/office/drawing/2014/main" id="{69BC5E3C-AECC-996F-6610-3F759E018020}"/>
                  </a:ext>
                </a:extLst>
              </p:cNvPr>
              <p:cNvSpPr/>
              <p:nvPr/>
            </p:nvSpPr>
            <p:spPr>
              <a:xfrm>
                <a:off x="5504231" y="4015073"/>
                <a:ext cx="111373" cy="299463"/>
              </a:xfrm>
              <a:custGeom>
                <a:avLst/>
                <a:gdLst/>
                <a:ahLst/>
                <a:cxnLst/>
                <a:rect l="l" t="t" r="r" b="b"/>
                <a:pathLst>
                  <a:path w="111373" h="299463" extrusionOk="0">
                    <a:moveTo>
                      <a:pt x="3456" y="381"/>
                    </a:moveTo>
                    <a:cubicBezTo>
                      <a:pt x="26867" y="53245"/>
                      <a:pt x="85965" y="198597"/>
                      <a:pt x="111374" y="298323"/>
                    </a:cubicBezTo>
                    <a:cubicBezTo>
                      <a:pt x="111374" y="298990"/>
                      <a:pt x="109185" y="299847"/>
                      <a:pt x="108994" y="299276"/>
                    </a:cubicBezTo>
                    <a:cubicBezTo>
                      <a:pt x="74735" y="219837"/>
                      <a:pt x="18492" y="56483"/>
                      <a:pt x="30" y="1715"/>
                    </a:cubicBezTo>
                    <a:cubicBezTo>
                      <a:pt x="-350" y="667"/>
                      <a:pt x="2980" y="-667"/>
                      <a:pt x="3456" y="38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31">
                <a:extLst>
                  <a:ext uri="{FF2B5EF4-FFF2-40B4-BE49-F238E27FC236}">
                    <a16:creationId xmlns:a16="http://schemas.microsoft.com/office/drawing/2014/main" id="{FF3BE8CF-97A9-F0F2-8FFD-0143482F15E1}"/>
                  </a:ext>
                </a:extLst>
              </p:cNvPr>
              <p:cNvSpPr/>
              <p:nvPr/>
            </p:nvSpPr>
            <p:spPr>
              <a:xfrm>
                <a:off x="5515491" y="3954113"/>
                <a:ext cx="441067" cy="416433"/>
              </a:xfrm>
              <a:custGeom>
                <a:avLst/>
                <a:gdLst/>
                <a:ahLst/>
                <a:cxnLst/>
                <a:rect l="l" t="t" r="r" b="b"/>
                <a:pathLst>
                  <a:path w="441067" h="416433" extrusionOk="0">
                    <a:moveTo>
                      <a:pt x="0" y="276130"/>
                    </a:moveTo>
                    <a:lnTo>
                      <a:pt x="52246" y="416433"/>
                    </a:lnTo>
                    <a:cubicBezTo>
                      <a:pt x="52246" y="416433"/>
                      <a:pt x="247715" y="273558"/>
                      <a:pt x="357346" y="166688"/>
                    </a:cubicBezTo>
                    <a:cubicBezTo>
                      <a:pt x="427959" y="97727"/>
                      <a:pt x="459268" y="34385"/>
                      <a:pt x="430338" y="0"/>
                    </a:cubicBezTo>
                    <a:lnTo>
                      <a:pt x="0" y="276130"/>
                    </a:lnTo>
                    <a:close/>
                  </a:path>
                </a:pathLst>
              </a:custGeom>
              <a:solidFill>
                <a:schemeClr val="lt2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31">
                <a:extLst>
                  <a:ext uri="{FF2B5EF4-FFF2-40B4-BE49-F238E27FC236}">
                    <a16:creationId xmlns:a16="http://schemas.microsoft.com/office/drawing/2014/main" id="{D5D117D9-1DE5-5887-F4B2-D04CD3911389}"/>
                  </a:ext>
                </a:extLst>
              </p:cNvPr>
              <p:cNvSpPr/>
              <p:nvPr/>
            </p:nvSpPr>
            <p:spPr>
              <a:xfrm>
                <a:off x="5567737" y="3871900"/>
                <a:ext cx="1056881" cy="1236833"/>
              </a:xfrm>
              <a:custGeom>
                <a:avLst/>
                <a:gdLst/>
                <a:ahLst/>
                <a:cxnLst/>
                <a:rect l="l" t="t" r="r" b="b"/>
                <a:pathLst>
                  <a:path w="1056881" h="1236833" extrusionOk="0">
                    <a:moveTo>
                      <a:pt x="0" y="1236833"/>
                    </a:moveTo>
                    <a:lnTo>
                      <a:pt x="1056335" y="1236833"/>
                    </a:lnTo>
                    <a:cubicBezTo>
                      <a:pt x="1067945" y="1215497"/>
                      <a:pt x="894554" y="289763"/>
                      <a:pt x="538826" y="29063"/>
                    </a:cubicBezTo>
                    <a:cubicBezTo>
                      <a:pt x="459744" y="-28753"/>
                      <a:pt x="319946" y="8394"/>
                      <a:pt x="280643" y="64687"/>
                    </a:cubicBezTo>
                    <a:cubicBezTo>
                      <a:pt x="84317" y="347675"/>
                      <a:pt x="0" y="1236833"/>
                      <a:pt x="0" y="12368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31">
                <a:extLst>
                  <a:ext uri="{FF2B5EF4-FFF2-40B4-BE49-F238E27FC236}">
                    <a16:creationId xmlns:a16="http://schemas.microsoft.com/office/drawing/2014/main" id="{4FFE81C6-4662-264E-9A92-856B147598BC}"/>
                  </a:ext>
                </a:extLst>
              </p:cNvPr>
              <p:cNvSpPr/>
              <p:nvPr/>
            </p:nvSpPr>
            <p:spPr>
              <a:xfrm>
                <a:off x="5576587" y="4934521"/>
                <a:ext cx="1037302" cy="94678"/>
              </a:xfrm>
              <a:custGeom>
                <a:avLst/>
                <a:gdLst/>
                <a:ahLst/>
                <a:cxnLst/>
                <a:rect l="l" t="t" r="r" b="b"/>
                <a:pathLst>
                  <a:path w="1037302" h="94678" extrusionOk="0">
                    <a:moveTo>
                      <a:pt x="1037302" y="94679"/>
                    </a:moveTo>
                    <a:lnTo>
                      <a:pt x="0" y="94679"/>
                    </a:lnTo>
                    <a:cubicBezTo>
                      <a:pt x="3045" y="68294"/>
                      <a:pt x="6947" y="36290"/>
                      <a:pt x="11610" y="0"/>
                    </a:cubicBezTo>
                    <a:lnTo>
                      <a:pt x="1018269" y="0"/>
                    </a:lnTo>
                    <a:cubicBezTo>
                      <a:pt x="1026263" y="36004"/>
                      <a:pt x="1032639" y="68009"/>
                      <a:pt x="1037302" y="946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31">
                <a:extLst>
                  <a:ext uri="{FF2B5EF4-FFF2-40B4-BE49-F238E27FC236}">
                    <a16:creationId xmlns:a16="http://schemas.microsoft.com/office/drawing/2014/main" id="{46115499-C77E-8B25-0FF0-FDABB08E8E6E}"/>
                  </a:ext>
                </a:extLst>
              </p:cNvPr>
              <p:cNvSpPr/>
              <p:nvPr/>
            </p:nvSpPr>
            <p:spPr>
              <a:xfrm>
                <a:off x="5594859" y="4834223"/>
                <a:ext cx="988101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988101" h="47625" extrusionOk="0">
                    <a:moveTo>
                      <a:pt x="988102" y="47625"/>
                    </a:moveTo>
                    <a:lnTo>
                      <a:pt x="0" y="47625"/>
                    </a:lnTo>
                    <a:cubicBezTo>
                      <a:pt x="2094" y="32385"/>
                      <a:pt x="4283" y="16573"/>
                      <a:pt x="6662" y="0"/>
                    </a:cubicBezTo>
                    <a:lnTo>
                      <a:pt x="976967" y="0"/>
                    </a:lnTo>
                    <a:cubicBezTo>
                      <a:pt x="980869" y="16478"/>
                      <a:pt x="984580" y="32385"/>
                      <a:pt x="988102" y="476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31">
                <a:extLst>
                  <a:ext uri="{FF2B5EF4-FFF2-40B4-BE49-F238E27FC236}">
                    <a16:creationId xmlns:a16="http://schemas.microsoft.com/office/drawing/2014/main" id="{94911A5D-2738-CE5E-7C25-736CBCB137BB}"/>
                  </a:ext>
                </a:extLst>
              </p:cNvPr>
              <p:cNvSpPr/>
              <p:nvPr/>
            </p:nvSpPr>
            <p:spPr>
              <a:xfrm>
                <a:off x="6065821" y="3519129"/>
                <a:ext cx="1150786" cy="880907"/>
              </a:xfrm>
              <a:custGeom>
                <a:avLst/>
                <a:gdLst/>
                <a:ahLst/>
                <a:cxnLst/>
                <a:rect l="l" t="t" r="r" b="b"/>
                <a:pathLst>
                  <a:path w="1150786" h="880907" extrusionOk="0">
                    <a:moveTo>
                      <a:pt x="105645" y="593956"/>
                    </a:moveTo>
                    <a:cubicBezTo>
                      <a:pt x="317864" y="781789"/>
                      <a:pt x="641902" y="928188"/>
                      <a:pt x="726694" y="866657"/>
                    </a:cubicBezTo>
                    <a:cubicBezTo>
                      <a:pt x="825000" y="795314"/>
                      <a:pt x="1072525" y="363737"/>
                      <a:pt x="1150275" y="121230"/>
                    </a:cubicBezTo>
                    <a:cubicBezTo>
                      <a:pt x="1167214" y="68176"/>
                      <a:pt x="757813" y="-29741"/>
                      <a:pt x="749819" y="8740"/>
                    </a:cubicBezTo>
                    <a:cubicBezTo>
                      <a:pt x="722507" y="140185"/>
                      <a:pt x="570908" y="486228"/>
                      <a:pt x="558061" y="503278"/>
                    </a:cubicBezTo>
                    <a:cubicBezTo>
                      <a:pt x="543406" y="522899"/>
                      <a:pt x="299116" y="435746"/>
                      <a:pt x="164267" y="411171"/>
                    </a:cubicBezTo>
                    <a:cubicBezTo>
                      <a:pt x="-53852" y="371357"/>
                      <a:pt x="-35009" y="469559"/>
                      <a:pt x="105645" y="593956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31">
                <a:extLst>
                  <a:ext uri="{FF2B5EF4-FFF2-40B4-BE49-F238E27FC236}">
                    <a16:creationId xmlns:a16="http://schemas.microsoft.com/office/drawing/2014/main" id="{496990B8-8258-537C-C2E9-2B4C1184FC99}"/>
                  </a:ext>
                </a:extLst>
              </p:cNvPr>
              <p:cNvSpPr/>
              <p:nvPr/>
            </p:nvSpPr>
            <p:spPr>
              <a:xfrm>
                <a:off x="6892914" y="3014848"/>
                <a:ext cx="469465" cy="676850"/>
              </a:xfrm>
              <a:custGeom>
                <a:avLst/>
                <a:gdLst/>
                <a:ahLst/>
                <a:cxnLst/>
                <a:rect l="l" t="t" r="r" b="b"/>
                <a:pathLst>
                  <a:path w="469465" h="676850" extrusionOk="0">
                    <a:moveTo>
                      <a:pt x="0" y="574933"/>
                    </a:moveTo>
                    <a:cubicBezTo>
                      <a:pt x="1523" y="528641"/>
                      <a:pt x="20936" y="272990"/>
                      <a:pt x="35211" y="214031"/>
                    </a:cubicBezTo>
                    <a:cubicBezTo>
                      <a:pt x="61382" y="105541"/>
                      <a:pt x="112485" y="-758"/>
                      <a:pt x="158926" y="4"/>
                    </a:cubicBezTo>
                    <a:cubicBezTo>
                      <a:pt x="196136" y="576"/>
                      <a:pt x="199276" y="67251"/>
                      <a:pt x="199276" y="67251"/>
                    </a:cubicBezTo>
                    <a:cubicBezTo>
                      <a:pt x="199276" y="67251"/>
                      <a:pt x="239722" y="4195"/>
                      <a:pt x="284354" y="19626"/>
                    </a:cubicBezTo>
                    <a:cubicBezTo>
                      <a:pt x="328987" y="35056"/>
                      <a:pt x="300342" y="109637"/>
                      <a:pt x="300342" y="109637"/>
                    </a:cubicBezTo>
                    <a:cubicBezTo>
                      <a:pt x="300342" y="109637"/>
                      <a:pt x="346497" y="48010"/>
                      <a:pt x="389892" y="66393"/>
                    </a:cubicBezTo>
                    <a:cubicBezTo>
                      <a:pt x="433288" y="84777"/>
                      <a:pt x="391986" y="155262"/>
                      <a:pt x="391986" y="155262"/>
                    </a:cubicBezTo>
                    <a:cubicBezTo>
                      <a:pt x="391986" y="155262"/>
                      <a:pt x="431575" y="96873"/>
                      <a:pt x="460981" y="127163"/>
                    </a:cubicBezTo>
                    <a:cubicBezTo>
                      <a:pt x="496287" y="163548"/>
                      <a:pt x="411114" y="262989"/>
                      <a:pt x="393509" y="327759"/>
                    </a:cubicBezTo>
                    <a:cubicBezTo>
                      <a:pt x="390844" y="337284"/>
                      <a:pt x="373905" y="496161"/>
                      <a:pt x="344594" y="596364"/>
                    </a:cubicBezTo>
                    <a:cubicBezTo>
                      <a:pt x="334697" y="627606"/>
                      <a:pt x="316330" y="655419"/>
                      <a:pt x="291587" y="676850"/>
                    </a:cubicBezTo>
                    <a:lnTo>
                      <a:pt x="0" y="574933"/>
                    </a:ln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31">
                <a:extLst>
                  <a:ext uri="{FF2B5EF4-FFF2-40B4-BE49-F238E27FC236}">
                    <a16:creationId xmlns:a16="http://schemas.microsoft.com/office/drawing/2014/main" id="{1BCFAEDD-6652-3632-3F27-809467A07CFA}"/>
                  </a:ext>
                </a:extLst>
              </p:cNvPr>
              <p:cNvSpPr/>
              <p:nvPr/>
            </p:nvSpPr>
            <p:spPr>
              <a:xfrm>
                <a:off x="7197060" y="3164698"/>
                <a:ext cx="94907" cy="215628"/>
              </a:xfrm>
              <a:custGeom>
                <a:avLst/>
                <a:gdLst/>
                <a:ahLst/>
                <a:cxnLst/>
                <a:rect l="l" t="t" r="r" b="b"/>
                <a:pathLst>
                  <a:path w="94907" h="215628" extrusionOk="0">
                    <a:moveTo>
                      <a:pt x="93645" y="4650"/>
                    </a:moveTo>
                    <a:cubicBezTo>
                      <a:pt x="31216" y="77897"/>
                      <a:pt x="16561" y="120760"/>
                      <a:pt x="2952" y="214200"/>
                    </a:cubicBezTo>
                    <a:cubicBezTo>
                      <a:pt x="2952" y="216105"/>
                      <a:pt x="-93" y="216105"/>
                      <a:pt x="2" y="214200"/>
                    </a:cubicBezTo>
                    <a:cubicBezTo>
                      <a:pt x="4951" y="121141"/>
                      <a:pt x="15609" y="64657"/>
                      <a:pt x="90219" y="1126"/>
                    </a:cubicBezTo>
                    <a:cubicBezTo>
                      <a:pt x="93930" y="-1636"/>
                      <a:pt x="96595" y="1126"/>
                      <a:pt x="93645" y="465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31">
                <a:extLst>
                  <a:ext uri="{FF2B5EF4-FFF2-40B4-BE49-F238E27FC236}">
                    <a16:creationId xmlns:a16="http://schemas.microsoft.com/office/drawing/2014/main" id="{E6A86138-72ED-0261-E461-042D33F6F241}"/>
                  </a:ext>
                </a:extLst>
              </p:cNvPr>
              <p:cNvSpPr/>
              <p:nvPr/>
            </p:nvSpPr>
            <p:spPr>
              <a:xfrm>
                <a:off x="7118358" y="3117528"/>
                <a:ext cx="80398" cy="237225"/>
              </a:xfrm>
              <a:custGeom>
                <a:avLst/>
                <a:gdLst/>
                <a:ahLst/>
                <a:cxnLst/>
                <a:rect l="l" t="t" r="r" b="b"/>
                <a:pathLst>
                  <a:path w="80398" h="237225" extrusionOk="0">
                    <a:moveTo>
                      <a:pt x="79751" y="3909"/>
                    </a:moveTo>
                    <a:cubicBezTo>
                      <a:pt x="28362" y="89634"/>
                      <a:pt x="15895" y="137259"/>
                      <a:pt x="2477" y="236224"/>
                    </a:cubicBezTo>
                    <a:cubicBezTo>
                      <a:pt x="2477" y="237653"/>
                      <a:pt x="-92" y="237462"/>
                      <a:pt x="3" y="236224"/>
                    </a:cubicBezTo>
                    <a:cubicBezTo>
                      <a:pt x="5046" y="138402"/>
                      <a:pt x="12374" y="81538"/>
                      <a:pt x="74993" y="2195"/>
                    </a:cubicBezTo>
                    <a:cubicBezTo>
                      <a:pt x="77753" y="-1615"/>
                      <a:pt x="82035" y="-92"/>
                      <a:pt x="79751" y="390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31">
                <a:extLst>
                  <a:ext uri="{FF2B5EF4-FFF2-40B4-BE49-F238E27FC236}">
                    <a16:creationId xmlns:a16="http://schemas.microsoft.com/office/drawing/2014/main" id="{80017417-43FA-6DE7-DE32-B764AB4E11C6}"/>
                  </a:ext>
                </a:extLst>
              </p:cNvPr>
              <p:cNvSpPr/>
              <p:nvPr/>
            </p:nvSpPr>
            <p:spPr>
              <a:xfrm>
                <a:off x="7030989" y="3080834"/>
                <a:ext cx="62222" cy="243457"/>
              </a:xfrm>
              <a:custGeom>
                <a:avLst/>
                <a:gdLst/>
                <a:ahLst/>
                <a:cxnLst/>
                <a:rect l="l" t="t" r="r" b="b"/>
                <a:pathLst>
                  <a:path w="62222" h="243457" extrusionOk="0">
                    <a:moveTo>
                      <a:pt x="61011" y="4504"/>
                    </a:moveTo>
                    <a:cubicBezTo>
                      <a:pt x="19709" y="92705"/>
                      <a:pt x="5149" y="144616"/>
                      <a:pt x="6957" y="242057"/>
                    </a:cubicBezTo>
                    <a:cubicBezTo>
                      <a:pt x="6767" y="243010"/>
                      <a:pt x="5720" y="243676"/>
                      <a:pt x="4768" y="243391"/>
                    </a:cubicBezTo>
                    <a:cubicBezTo>
                      <a:pt x="4102" y="243200"/>
                      <a:pt x="3531" y="242724"/>
                      <a:pt x="3436" y="242057"/>
                    </a:cubicBezTo>
                    <a:cubicBezTo>
                      <a:pt x="-8174" y="142902"/>
                      <a:pt x="9527" y="78037"/>
                      <a:pt x="58251" y="3265"/>
                    </a:cubicBezTo>
                    <a:cubicBezTo>
                      <a:pt x="61582" y="-1497"/>
                      <a:pt x="63676" y="-1021"/>
                      <a:pt x="61011" y="450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31">
                <a:extLst>
                  <a:ext uri="{FF2B5EF4-FFF2-40B4-BE49-F238E27FC236}">
                    <a16:creationId xmlns:a16="http://schemas.microsoft.com/office/drawing/2014/main" id="{D1D968D4-9E5D-6FE9-08C8-445F8E2D16D4}"/>
                  </a:ext>
                </a:extLst>
              </p:cNvPr>
              <p:cNvSpPr/>
              <p:nvPr/>
            </p:nvSpPr>
            <p:spPr>
              <a:xfrm>
                <a:off x="6781534" y="3169189"/>
                <a:ext cx="294212" cy="425354"/>
              </a:xfrm>
              <a:custGeom>
                <a:avLst/>
                <a:gdLst/>
                <a:ahLst/>
                <a:cxnLst/>
                <a:rect l="l" t="t" r="r" b="b"/>
                <a:pathLst>
                  <a:path w="294212" h="425354" extrusionOk="0">
                    <a:moveTo>
                      <a:pt x="63417" y="425355"/>
                    </a:moveTo>
                    <a:cubicBezTo>
                      <a:pt x="63417" y="425355"/>
                      <a:pt x="13550" y="315532"/>
                      <a:pt x="2321" y="262477"/>
                    </a:cubicBezTo>
                    <a:cubicBezTo>
                      <a:pt x="-8909" y="209423"/>
                      <a:pt x="21830" y="-4223"/>
                      <a:pt x="68270" y="64"/>
                    </a:cubicBezTo>
                    <a:cubicBezTo>
                      <a:pt x="128129" y="5302"/>
                      <a:pt x="134886" y="131985"/>
                      <a:pt x="129652" y="194374"/>
                    </a:cubicBezTo>
                    <a:cubicBezTo>
                      <a:pt x="129652" y="194374"/>
                      <a:pt x="268308" y="206280"/>
                      <a:pt x="292575" y="296196"/>
                    </a:cubicBezTo>
                    <a:cubicBezTo>
                      <a:pt x="316842" y="386112"/>
                      <a:pt x="63417" y="425355"/>
                      <a:pt x="63417" y="425355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31">
                <a:extLst>
                  <a:ext uri="{FF2B5EF4-FFF2-40B4-BE49-F238E27FC236}">
                    <a16:creationId xmlns:a16="http://schemas.microsoft.com/office/drawing/2014/main" id="{C1D2D78E-56A5-9A76-A6C5-04A4E9A05749}"/>
                  </a:ext>
                </a:extLst>
              </p:cNvPr>
              <p:cNvSpPr/>
              <p:nvPr/>
            </p:nvSpPr>
            <p:spPr>
              <a:xfrm>
                <a:off x="6908711" y="3318509"/>
                <a:ext cx="205557" cy="186690"/>
              </a:xfrm>
              <a:custGeom>
                <a:avLst/>
                <a:gdLst/>
                <a:ahLst/>
                <a:cxnLst/>
                <a:rect l="l" t="t" r="r" b="b"/>
                <a:pathLst>
                  <a:path w="205557" h="186690" extrusionOk="0">
                    <a:moveTo>
                      <a:pt x="3712" y="0"/>
                    </a:moveTo>
                    <a:cubicBezTo>
                      <a:pt x="4092" y="7525"/>
                      <a:pt x="4378" y="15050"/>
                      <a:pt x="4568" y="22574"/>
                    </a:cubicBezTo>
                    <a:cubicBezTo>
                      <a:pt x="4568" y="30099"/>
                      <a:pt x="5139" y="37624"/>
                      <a:pt x="5139" y="45149"/>
                    </a:cubicBezTo>
                    <a:lnTo>
                      <a:pt x="2950" y="42482"/>
                    </a:lnTo>
                    <a:cubicBezTo>
                      <a:pt x="45584" y="49435"/>
                      <a:pt x="86220" y="65723"/>
                      <a:pt x="121907" y="90107"/>
                    </a:cubicBezTo>
                    <a:cubicBezTo>
                      <a:pt x="139893" y="102108"/>
                      <a:pt x="156166" y="116396"/>
                      <a:pt x="170251" y="132779"/>
                    </a:cubicBezTo>
                    <a:cubicBezTo>
                      <a:pt x="184526" y="148971"/>
                      <a:pt x="196421" y="167069"/>
                      <a:pt x="205557" y="186690"/>
                    </a:cubicBezTo>
                    <a:cubicBezTo>
                      <a:pt x="193852" y="169069"/>
                      <a:pt x="180529" y="152591"/>
                      <a:pt x="165683" y="137541"/>
                    </a:cubicBezTo>
                    <a:lnTo>
                      <a:pt x="160163" y="131921"/>
                    </a:lnTo>
                    <a:lnTo>
                      <a:pt x="154168" y="126778"/>
                    </a:lnTo>
                    <a:cubicBezTo>
                      <a:pt x="150171" y="123444"/>
                      <a:pt x="146460" y="119729"/>
                      <a:pt x="142367" y="116491"/>
                    </a:cubicBezTo>
                    <a:cubicBezTo>
                      <a:pt x="133993" y="110109"/>
                      <a:pt x="125809" y="103727"/>
                      <a:pt x="116958" y="98012"/>
                    </a:cubicBezTo>
                    <a:cubicBezTo>
                      <a:pt x="99448" y="86487"/>
                      <a:pt x="80986" y="76486"/>
                      <a:pt x="61763" y="68104"/>
                    </a:cubicBezTo>
                    <a:cubicBezTo>
                      <a:pt x="42539" y="59627"/>
                      <a:pt x="22649" y="52769"/>
                      <a:pt x="2284" y="47816"/>
                    </a:cubicBezTo>
                    <a:lnTo>
                      <a:pt x="0" y="47339"/>
                    </a:lnTo>
                    <a:lnTo>
                      <a:pt x="0" y="45149"/>
                    </a:lnTo>
                    <a:cubicBezTo>
                      <a:pt x="0" y="37719"/>
                      <a:pt x="1142" y="30194"/>
                      <a:pt x="1713" y="22670"/>
                    </a:cubicBezTo>
                    <a:cubicBezTo>
                      <a:pt x="2284" y="15145"/>
                      <a:pt x="2855" y="7525"/>
                      <a:pt x="371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31">
                <a:extLst>
                  <a:ext uri="{FF2B5EF4-FFF2-40B4-BE49-F238E27FC236}">
                    <a16:creationId xmlns:a16="http://schemas.microsoft.com/office/drawing/2014/main" id="{FDEE4B90-A204-A97B-B47F-A1A809C533B7}"/>
                  </a:ext>
                </a:extLst>
              </p:cNvPr>
              <p:cNvSpPr/>
              <p:nvPr/>
            </p:nvSpPr>
            <p:spPr>
              <a:xfrm>
                <a:off x="6058279" y="3906465"/>
                <a:ext cx="518875" cy="443221"/>
              </a:xfrm>
              <a:custGeom>
                <a:avLst/>
                <a:gdLst/>
                <a:ahLst/>
                <a:cxnLst/>
                <a:rect l="l" t="t" r="r" b="b"/>
                <a:pathLst>
                  <a:path w="518875" h="443221" extrusionOk="0">
                    <a:moveTo>
                      <a:pt x="388880" y="443221"/>
                    </a:moveTo>
                    <a:lnTo>
                      <a:pt x="518876" y="93463"/>
                    </a:lnTo>
                    <a:cubicBezTo>
                      <a:pt x="518876" y="93463"/>
                      <a:pt x="272969" y="7738"/>
                      <a:pt x="116136" y="404"/>
                    </a:cubicBezTo>
                    <a:cubicBezTo>
                      <a:pt x="-40696" y="-6930"/>
                      <a:pt x="-25660" y="86605"/>
                      <a:pt x="83780" y="193381"/>
                    </a:cubicBezTo>
                    <a:cubicBezTo>
                      <a:pt x="193220" y="300156"/>
                      <a:pt x="388880" y="443221"/>
                      <a:pt x="388880" y="4432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31">
                <a:extLst>
                  <a:ext uri="{FF2B5EF4-FFF2-40B4-BE49-F238E27FC236}">
                    <a16:creationId xmlns:a16="http://schemas.microsoft.com/office/drawing/2014/main" id="{79E79593-809C-D427-1DEE-EDB4A5EB286E}"/>
                  </a:ext>
                </a:extLst>
              </p:cNvPr>
              <p:cNvSpPr/>
              <p:nvPr/>
            </p:nvSpPr>
            <p:spPr>
              <a:xfrm>
                <a:off x="6399672" y="3994077"/>
                <a:ext cx="111373" cy="299503"/>
              </a:xfrm>
              <a:custGeom>
                <a:avLst/>
                <a:gdLst/>
                <a:ahLst/>
                <a:cxnLst/>
                <a:rect l="l" t="t" r="r" b="b"/>
                <a:pathLst>
                  <a:path w="111373" h="299503" extrusionOk="0">
                    <a:moveTo>
                      <a:pt x="107917" y="326"/>
                    </a:moveTo>
                    <a:cubicBezTo>
                      <a:pt x="84507" y="53285"/>
                      <a:pt x="25409" y="198637"/>
                      <a:pt x="0" y="298364"/>
                    </a:cubicBezTo>
                    <a:cubicBezTo>
                      <a:pt x="0" y="299030"/>
                      <a:pt x="2189" y="299888"/>
                      <a:pt x="2379" y="299316"/>
                    </a:cubicBezTo>
                    <a:cubicBezTo>
                      <a:pt x="36639" y="219878"/>
                      <a:pt x="92881" y="56524"/>
                      <a:pt x="111343" y="1755"/>
                    </a:cubicBezTo>
                    <a:cubicBezTo>
                      <a:pt x="111724" y="707"/>
                      <a:pt x="108393" y="-626"/>
                      <a:pt x="107917" y="32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31">
                <a:extLst>
                  <a:ext uri="{FF2B5EF4-FFF2-40B4-BE49-F238E27FC236}">
                    <a16:creationId xmlns:a16="http://schemas.microsoft.com/office/drawing/2014/main" id="{9D0F4084-0D52-FFB0-E6C5-4622514F0D27}"/>
                  </a:ext>
                </a:extLst>
              </p:cNvPr>
              <p:cNvSpPr/>
              <p:nvPr/>
            </p:nvSpPr>
            <p:spPr>
              <a:xfrm>
                <a:off x="6222185" y="4179974"/>
                <a:ext cx="239942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239942" h="170100" extrusionOk="0">
                    <a:moveTo>
                      <a:pt x="237822" y="128945"/>
                    </a:moveTo>
                    <a:cubicBezTo>
                      <a:pt x="236014" y="130183"/>
                      <a:pt x="222215" y="159520"/>
                      <a:pt x="222215" y="159615"/>
                    </a:cubicBezTo>
                    <a:cubicBezTo>
                      <a:pt x="218218" y="155805"/>
                      <a:pt x="116676" y="78272"/>
                      <a:pt x="100879" y="66747"/>
                    </a:cubicBezTo>
                    <a:cubicBezTo>
                      <a:pt x="68523" y="43315"/>
                      <a:pt x="34834" y="21693"/>
                      <a:pt x="1527" y="72"/>
                    </a:cubicBezTo>
                    <a:cubicBezTo>
                      <a:pt x="955" y="-119"/>
                      <a:pt x="384" y="72"/>
                      <a:pt x="99" y="643"/>
                    </a:cubicBezTo>
                    <a:cubicBezTo>
                      <a:pt x="-91" y="1024"/>
                      <a:pt x="4" y="1405"/>
                      <a:pt x="289" y="1691"/>
                    </a:cubicBezTo>
                    <a:cubicBezTo>
                      <a:pt x="26460" y="22265"/>
                      <a:pt x="52345" y="43505"/>
                      <a:pt x="78801" y="63889"/>
                    </a:cubicBezTo>
                    <a:cubicBezTo>
                      <a:pt x="73757" y="61889"/>
                      <a:pt x="68808" y="59889"/>
                      <a:pt x="63860" y="57698"/>
                    </a:cubicBezTo>
                    <a:cubicBezTo>
                      <a:pt x="53772" y="53221"/>
                      <a:pt x="44066" y="48173"/>
                      <a:pt x="34168" y="43220"/>
                    </a:cubicBezTo>
                    <a:cubicBezTo>
                      <a:pt x="33312" y="43220"/>
                      <a:pt x="32550" y="44077"/>
                      <a:pt x="33312" y="44648"/>
                    </a:cubicBezTo>
                    <a:cubicBezTo>
                      <a:pt x="44731" y="53030"/>
                      <a:pt x="57198" y="59889"/>
                      <a:pt x="70331" y="65032"/>
                    </a:cubicBezTo>
                    <a:cubicBezTo>
                      <a:pt x="75946" y="67318"/>
                      <a:pt x="81656" y="69223"/>
                      <a:pt x="87556" y="70747"/>
                    </a:cubicBezTo>
                    <a:cubicBezTo>
                      <a:pt x="89840" y="72366"/>
                      <a:pt x="92029" y="74081"/>
                      <a:pt x="94218" y="75795"/>
                    </a:cubicBezTo>
                    <a:cubicBezTo>
                      <a:pt x="109825" y="87606"/>
                      <a:pt x="223642" y="171045"/>
                      <a:pt x="224975" y="170093"/>
                    </a:cubicBezTo>
                    <a:cubicBezTo>
                      <a:pt x="230494" y="157139"/>
                      <a:pt x="235443" y="143994"/>
                      <a:pt x="239630" y="130564"/>
                    </a:cubicBezTo>
                    <a:cubicBezTo>
                      <a:pt x="240106" y="130088"/>
                      <a:pt x="240011" y="129326"/>
                      <a:pt x="239535" y="128849"/>
                    </a:cubicBezTo>
                    <a:cubicBezTo>
                      <a:pt x="239059" y="128373"/>
                      <a:pt x="238298" y="128468"/>
                      <a:pt x="237822" y="12894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31">
                <a:extLst>
                  <a:ext uri="{FF2B5EF4-FFF2-40B4-BE49-F238E27FC236}">
                    <a16:creationId xmlns:a16="http://schemas.microsoft.com/office/drawing/2014/main" id="{3EF46155-5873-2E6F-7901-195646F42AFC}"/>
                  </a:ext>
                </a:extLst>
              </p:cNvPr>
              <p:cNvSpPr/>
              <p:nvPr/>
            </p:nvSpPr>
            <p:spPr>
              <a:xfrm>
                <a:off x="5811062" y="3857175"/>
                <a:ext cx="329358" cy="306792"/>
              </a:xfrm>
              <a:custGeom>
                <a:avLst/>
                <a:gdLst/>
                <a:ahLst/>
                <a:cxnLst/>
                <a:rect l="l" t="t" r="r" b="b"/>
                <a:pathLst>
                  <a:path w="329358" h="306792" extrusionOk="0">
                    <a:moveTo>
                      <a:pt x="44264" y="51694"/>
                    </a:moveTo>
                    <a:cubicBezTo>
                      <a:pt x="16762" y="74650"/>
                      <a:pt x="-10836" y="160755"/>
                      <a:pt x="4295" y="217620"/>
                    </a:cubicBezTo>
                    <a:cubicBezTo>
                      <a:pt x="19426" y="274484"/>
                      <a:pt x="49594" y="311060"/>
                      <a:pt x="101269" y="306393"/>
                    </a:cubicBezTo>
                    <a:cubicBezTo>
                      <a:pt x="152943" y="301726"/>
                      <a:pt x="252201" y="262292"/>
                      <a:pt x="316913" y="146278"/>
                    </a:cubicBezTo>
                    <a:cubicBezTo>
                      <a:pt x="381626" y="30263"/>
                      <a:pt x="179495" y="-61653"/>
                      <a:pt x="44264" y="516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31">
                <a:extLst>
                  <a:ext uri="{FF2B5EF4-FFF2-40B4-BE49-F238E27FC236}">
                    <a16:creationId xmlns:a16="http://schemas.microsoft.com/office/drawing/2014/main" id="{EA8024AA-6959-EB06-8B7C-F36D8C5C53C9}"/>
                  </a:ext>
                </a:extLst>
              </p:cNvPr>
              <p:cNvSpPr/>
              <p:nvPr/>
            </p:nvSpPr>
            <p:spPr>
              <a:xfrm>
                <a:off x="5785094" y="3655504"/>
                <a:ext cx="312378" cy="441578"/>
              </a:xfrm>
              <a:custGeom>
                <a:avLst/>
                <a:gdLst/>
                <a:ahLst/>
                <a:cxnLst/>
                <a:rect l="l" t="t" r="r" b="b"/>
                <a:pathLst>
                  <a:path w="312378" h="441578" extrusionOk="0">
                    <a:moveTo>
                      <a:pt x="131519" y="441484"/>
                    </a:moveTo>
                    <a:cubicBezTo>
                      <a:pt x="195089" y="445294"/>
                      <a:pt x="283783" y="333756"/>
                      <a:pt x="312333" y="250984"/>
                    </a:cubicBezTo>
                    <a:cubicBezTo>
                      <a:pt x="314236" y="245364"/>
                      <a:pt x="256661" y="41434"/>
                      <a:pt x="249429" y="0"/>
                    </a:cubicBezTo>
                    <a:lnTo>
                      <a:pt x="0" y="108680"/>
                    </a:lnTo>
                    <a:cubicBezTo>
                      <a:pt x="0" y="108680"/>
                      <a:pt x="40731" y="191357"/>
                      <a:pt x="52817" y="263843"/>
                    </a:cubicBezTo>
                    <a:cubicBezTo>
                      <a:pt x="53293" y="269748"/>
                      <a:pt x="70042" y="437769"/>
                      <a:pt x="131519" y="441484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31">
                <a:extLst>
                  <a:ext uri="{FF2B5EF4-FFF2-40B4-BE49-F238E27FC236}">
                    <a16:creationId xmlns:a16="http://schemas.microsoft.com/office/drawing/2014/main" id="{8AB73A32-E13C-7605-9A83-5B84AD67B6DB}"/>
                  </a:ext>
                </a:extLst>
              </p:cNvPr>
              <p:cNvSpPr/>
              <p:nvPr/>
            </p:nvSpPr>
            <p:spPr>
              <a:xfrm>
                <a:off x="5784523" y="3655218"/>
                <a:ext cx="278644" cy="301085"/>
              </a:xfrm>
              <a:custGeom>
                <a:avLst/>
                <a:gdLst/>
                <a:ahLst/>
                <a:cxnLst/>
                <a:rect l="l" t="t" r="r" b="b"/>
                <a:pathLst>
                  <a:path w="278644" h="301085" extrusionOk="0">
                    <a:moveTo>
                      <a:pt x="278644" y="117157"/>
                    </a:moveTo>
                    <a:cubicBezTo>
                      <a:pt x="232204" y="261652"/>
                      <a:pt x="106300" y="293941"/>
                      <a:pt x="58241" y="301085"/>
                    </a:cubicBezTo>
                    <a:cubicBezTo>
                      <a:pt x="54720" y="280606"/>
                      <a:pt x="53197" y="265652"/>
                      <a:pt x="52912" y="263938"/>
                    </a:cubicBezTo>
                    <a:cubicBezTo>
                      <a:pt x="40731" y="191453"/>
                      <a:pt x="0" y="108680"/>
                      <a:pt x="0" y="108680"/>
                    </a:cubicBezTo>
                    <a:lnTo>
                      <a:pt x="249524" y="0"/>
                    </a:lnTo>
                    <a:cubicBezTo>
                      <a:pt x="252664" y="18193"/>
                      <a:pt x="265416" y="67151"/>
                      <a:pt x="278644" y="11715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31">
                <a:extLst>
                  <a:ext uri="{FF2B5EF4-FFF2-40B4-BE49-F238E27FC236}">
                    <a16:creationId xmlns:a16="http://schemas.microsoft.com/office/drawing/2014/main" id="{5E33E5AE-3317-54D0-DEA6-2EAA55A8A09F}"/>
                  </a:ext>
                </a:extLst>
              </p:cNvPr>
              <p:cNvSpPr/>
              <p:nvPr/>
            </p:nvSpPr>
            <p:spPr>
              <a:xfrm>
                <a:off x="5665919" y="3229194"/>
                <a:ext cx="439729" cy="646031"/>
              </a:xfrm>
              <a:custGeom>
                <a:avLst/>
                <a:gdLst/>
                <a:ahLst/>
                <a:cxnLst/>
                <a:rect l="l" t="t" r="r" b="b"/>
                <a:pathLst>
                  <a:path w="439729" h="646031" extrusionOk="0">
                    <a:moveTo>
                      <a:pt x="419041" y="127035"/>
                    </a:moveTo>
                    <a:cubicBezTo>
                      <a:pt x="458154" y="216951"/>
                      <a:pt x="439787" y="491938"/>
                      <a:pt x="380975" y="559565"/>
                    </a:cubicBezTo>
                    <a:cubicBezTo>
                      <a:pt x="294851" y="657673"/>
                      <a:pt x="138589" y="683962"/>
                      <a:pt x="51418" y="576901"/>
                    </a:cubicBezTo>
                    <a:cubicBezTo>
                      <a:pt x="-32994" y="473173"/>
                      <a:pt x="-2732" y="115224"/>
                      <a:pt x="65026" y="52168"/>
                    </a:cubicBezTo>
                    <a:cubicBezTo>
                      <a:pt x="164284" y="-40700"/>
                      <a:pt x="361371" y="-5839"/>
                      <a:pt x="419041" y="127035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31">
                <a:extLst>
                  <a:ext uri="{FF2B5EF4-FFF2-40B4-BE49-F238E27FC236}">
                    <a16:creationId xmlns:a16="http://schemas.microsoft.com/office/drawing/2014/main" id="{BDCC748B-B783-90B6-4407-D5EAB2512FA4}"/>
                  </a:ext>
                </a:extLst>
              </p:cNvPr>
              <p:cNvSpPr/>
              <p:nvPr/>
            </p:nvSpPr>
            <p:spPr>
              <a:xfrm>
                <a:off x="5834239" y="3549721"/>
                <a:ext cx="19532" cy="50067"/>
              </a:xfrm>
              <a:custGeom>
                <a:avLst/>
                <a:gdLst/>
                <a:ahLst/>
                <a:cxnLst/>
                <a:rect l="l" t="t" r="r" b="b"/>
                <a:pathLst>
                  <a:path w="19532" h="50067" extrusionOk="0">
                    <a:moveTo>
                      <a:pt x="2245" y="151"/>
                    </a:moveTo>
                    <a:cubicBezTo>
                      <a:pt x="2245" y="-516"/>
                      <a:pt x="3577" y="1199"/>
                      <a:pt x="3577" y="1866"/>
                    </a:cubicBezTo>
                    <a:cubicBezTo>
                      <a:pt x="1864" y="20440"/>
                      <a:pt x="2910" y="41871"/>
                      <a:pt x="19279" y="49015"/>
                    </a:cubicBezTo>
                    <a:cubicBezTo>
                      <a:pt x="19850" y="49015"/>
                      <a:pt x="19279" y="50158"/>
                      <a:pt x="19279" y="50062"/>
                    </a:cubicBezTo>
                    <a:cubicBezTo>
                      <a:pt x="-1182" y="45966"/>
                      <a:pt x="-2419" y="17391"/>
                      <a:pt x="2245" y="15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31">
                <a:extLst>
                  <a:ext uri="{FF2B5EF4-FFF2-40B4-BE49-F238E27FC236}">
                    <a16:creationId xmlns:a16="http://schemas.microsoft.com/office/drawing/2014/main" id="{73769FC1-9C25-4B45-D281-A8007DFAA3CE}"/>
                  </a:ext>
                </a:extLst>
              </p:cNvPr>
              <p:cNvSpPr/>
              <p:nvPr/>
            </p:nvSpPr>
            <p:spPr>
              <a:xfrm>
                <a:off x="5834982" y="3531584"/>
                <a:ext cx="41222" cy="59915"/>
              </a:xfrm>
              <a:custGeom>
                <a:avLst/>
                <a:gdLst/>
                <a:ahLst/>
                <a:cxnLst/>
                <a:rect l="l" t="t" r="r" b="b"/>
                <a:pathLst>
                  <a:path w="41222" h="59915" extrusionOk="0">
                    <a:moveTo>
                      <a:pt x="19203" y="0"/>
                    </a:moveTo>
                    <a:cubicBezTo>
                      <a:pt x="49085" y="0"/>
                      <a:pt x="47752" y="59436"/>
                      <a:pt x="20059" y="59912"/>
                    </a:cubicBezTo>
                    <a:cubicBezTo>
                      <a:pt x="-7634" y="60388"/>
                      <a:pt x="-5445" y="381"/>
                      <a:pt x="192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31">
                <a:extLst>
                  <a:ext uri="{FF2B5EF4-FFF2-40B4-BE49-F238E27FC236}">
                    <a16:creationId xmlns:a16="http://schemas.microsoft.com/office/drawing/2014/main" id="{B6E31ED3-E7E1-D74C-E2D1-52493534A6BD}"/>
                  </a:ext>
                </a:extLst>
              </p:cNvPr>
              <p:cNvSpPr/>
              <p:nvPr/>
            </p:nvSpPr>
            <p:spPr>
              <a:xfrm>
                <a:off x="5712888" y="3550183"/>
                <a:ext cx="22295" cy="48462"/>
              </a:xfrm>
              <a:custGeom>
                <a:avLst/>
                <a:gdLst/>
                <a:ahLst/>
                <a:cxnLst/>
                <a:rect l="l" t="t" r="r" b="b"/>
                <a:pathLst>
                  <a:path w="22295" h="48462" extrusionOk="0">
                    <a:moveTo>
                      <a:pt x="21483" y="165"/>
                    </a:moveTo>
                    <a:cubicBezTo>
                      <a:pt x="21483" y="-502"/>
                      <a:pt x="20056" y="1022"/>
                      <a:pt x="20056" y="1784"/>
                    </a:cubicBezTo>
                    <a:cubicBezTo>
                      <a:pt x="20056" y="20358"/>
                      <a:pt x="17296" y="41598"/>
                      <a:pt x="357" y="47409"/>
                    </a:cubicBezTo>
                    <a:cubicBezTo>
                      <a:pt x="-119" y="47409"/>
                      <a:pt x="-119" y="48552"/>
                      <a:pt x="357" y="48456"/>
                    </a:cubicBezTo>
                    <a:cubicBezTo>
                      <a:pt x="20627" y="46075"/>
                      <a:pt x="24243" y="17691"/>
                      <a:pt x="21483" y="16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31">
                <a:extLst>
                  <a:ext uri="{FF2B5EF4-FFF2-40B4-BE49-F238E27FC236}">
                    <a16:creationId xmlns:a16="http://schemas.microsoft.com/office/drawing/2014/main" id="{E59FE667-0CBE-2353-2C20-1A4D29E6E590}"/>
                  </a:ext>
                </a:extLst>
              </p:cNvPr>
              <p:cNvSpPr/>
              <p:nvPr/>
            </p:nvSpPr>
            <p:spPr>
              <a:xfrm>
                <a:off x="5693288" y="3530526"/>
                <a:ext cx="41517" cy="59706"/>
              </a:xfrm>
              <a:custGeom>
                <a:avLst/>
                <a:gdLst/>
                <a:ahLst/>
                <a:cxnLst/>
                <a:rect l="l" t="t" r="r" b="b"/>
                <a:pathLst>
                  <a:path w="41517" h="59706" extrusionOk="0">
                    <a:moveTo>
                      <a:pt x="24620" y="105"/>
                    </a:moveTo>
                    <a:cubicBezTo>
                      <a:pt x="-5167" y="-2848"/>
                      <a:pt x="-8878" y="57255"/>
                      <a:pt x="18720" y="59637"/>
                    </a:cubicBezTo>
                    <a:cubicBezTo>
                      <a:pt x="46317" y="62018"/>
                      <a:pt x="49553" y="2582"/>
                      <a:pt x="24620" y="10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31">
                <a:extLst>
                  <a:ext uri="{FF2B5EF4-FFF2-40B4-BE49-F238E27FC236}">
                    <a16:creationId xmlns:a16="http://schemas.microsoft.com/office/drawing/2014/main" id="{54CAC16C-D2C0-A5C4-F952-B9BC64A402B8}"/>
                  </a:ext>
                </a:extLst>
              </p:cNvPr>
              <p:cNvSpPr/>
              <p:nvPr/>
            </p:nvSpPr>
            <p:spPr>
              <a:xfrm>
                <a:off x="5832118" y="3462241"/>
                <a:ext cx="63246" cy="43407"/>
              </a:xfrm>
              <a:custGeom>
                <a:avLst/>
                <a:gdLst/>
                <a:ahLst/>
                <a:cxnLst/>
                <a:rect l="l" t="t" r="r" b="b"/>
                <a:pathLst>
                  <a:path w="63246" h="43407" extrusionOk="0">
                    <a:moveTo>
                      <a:pt x="46334" y="42959"/>
                    </a:moveTo>
                    <a:cubicBezTo>
                      <a:pt x="38530" y="40482"/>
                      <a:pt x="30822" y="37625"/>
                      <a:pt x="23304" y="34291"/>
                    </a:cubicBezTo>
                    <a:cubicBezTo>
                      <a:pt x="14834" y="32386"/>
                      <a:pt x="7126" y="27719"/>
                      <a:pt x="1606" y="20956"/>
                    </a:cubicBezTo>
                    <a:cubicBezTo>
                      <a:pt x="-1249" y="15908"/>
                      <a:pt x="-202" y="9621"/>
                      <a:pt x="3985" y="5621"/>
                    </a:cubicBezTo>
                    <a:cubicBezTo>
                      <a:pt x="13312" y="-856"/>
                      <a:pt x="25397" y="-1809"/>
                      <a:pt x="35675" y="3144"/>
                    </a:cubicBezTo>
                    <a:cubicBezTo>
                      <a:pt x="46619" y="6478"/>
                      <a:pt x="55945" y="13812"/>
                      <a:pt x="61751" y="23718"/>
                    </a:cubicBezTo>
                    <a:cubicBezTo>
                      <a:pt x="65177" y="30386"/>
                      <a:pt x="62512" y="38482"/>
                      <a:pt x="55850" y="41911"/>
                    </a:cubicBezTo>
                    <a:cubicBezTo>
                      <a:pt x="52900" y="43435"/>
                      <a:pt x="49570" y="43816"/>
                      <a:pt x="46334" y="4295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31">
                <a:extLst>
                  <a:ext uri="{FF2B5EF4-FFF2-40B4-BE49-F238E27FC236}">
                    <a16:creationId xmlns:a16="http://schemas.microsoft.com/office/drawing/2014/main" id="{50E77F5A-6386-6671-F00D-6F03FB0B64B3}"/>
                  </a:ext>
                </a:extLst>
              </p:cNvPr>
              <p:cNvSpPr/>
              <p:nvPr/>
            </p:nvSpPr>
            <p:spPr>
              <a:xfrm>
                <a:off x="5680655" y="3460151"/>
                <a:ext cx="64636" cy="39772"/>
              </a:xfrm>
              <a:custGeom>
                <a:avLst/>
                <a:gdLst/>
                <a:ahLst/>
                <a:cxnLst/>
                <a:rect l="l" t="t" r="r" b="b"/>
                <a:pathLst>
                  <a:path w="64636" h="39772" extrusionOk="0">
                    <a:moveTo>
                      <a:pt x="14794" y="39714"/>
                    </a:moveTo>
                    <a:cubicBezTo>
                      <a:pt x="22883" y="38286"/>
                      <a:pt x="30781" y="36380"/>
                      <a:pt x="38680" y="34095"/>
                    </a:cubicBezTo>
                    <a:cubicBezTo>
                      <a:pt x="47435" y="33332"/>
                      <a:pt x="55620" y="29713"/>
                      <a:pt x="61996" y="23712"/>
                    </a:cubicBezTo>
                    <a:cubicBezTo>
                      <a:pt x="65517" y="19140"/>
                      <a:pt x="65517" y="12854"/>
                      <a:pt x="61996" y="8282"/>
                    </a:cubicBezTo>
                    <a:cubicBezTo>
                      <a:pt x="53621" y="566"/>
                      <a:pt x="41725" y="-2005"/>
                      <a:pt x="30877" y="1614"/>
                    </a:cubicBezTo>
                    <a:cubicBezTo>
                      <a:pt x="19552" y="3519"/>
                      <a:pt x="9369" y="9615"/>
                      <a:pt x="2327" y="18664"/>
                    </a:cubicBezTo>
                    <a:cubicBezTo>
                      <a:pt x="-1860" y="24855"/>
                      <a:pt x="-243" y="33237"/>
                      <a:pt x="5943" y="37428"/>
                    </a:cubicBezTo>
                    <a:cubicBezTo>
                      <a:pt x="8513" y="39238"/>
                      <a:pt x="11653" y="40000"/>
                      <a:pt x="14794" y="3971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31">
                <a:extLst>
                  <a:ext uri="{FF2B5EF4-FFF2-40B4-BE49-F238E27FC236}">
                    <a16:creationId xmlns:a16="http://schemas.microsoft.com/office/drawing/2014/main" id="{C09FA1FB-A8C6-3B65-DAE1-506952C9E33F}"/>
                  </a:ext>
                </a:extLst>
              </p:cNvPr>
              <p:cNvSpPr/>
              <p:nvPr/>
            </p:nvSpPr>
            <p:spPr>
              <a:xfrm>
                <a:off x="5818005" y="3722104"/>
                <a:ext cx="38408" cy="17381"/>
              </a:xfrm>
              <a:custGeom>
                <a:avLst/>
                <a:gdLst/>
                <a:ahLst/>
                <a:cxnLst/>
                <a:rect l="l" t="t" r="r" b="b"/>
                <a:pathLst>
                  <a:path w="38408" h="17381" extrusionOk="0">
                    <a:moveTo>
                      <a:pt x="36656" y="265"/>
                    </a:moveTo>
                    <a:cubicBezTo>
                      <a:pt x="32088" y="4552"/>
                      <a:pt x="27139" y="10362"/>
                      <a:pt x="20763" y="10838"/>
                    </a:cubicBezTo>
                    <a:cubicBezTo>
                      <a:pt x="13911" y="10553"/>
                      <a:pt x="7154" y="8838"/>
                      <a:pt x="969" y="5695"/>
                    </a:cubicBezTo>
                    <a:cubicBezTo>
                      <a:pt x="397" y="5695"/>
                      <a:pt x="-269" y="5695"/>
                      <a:pt x="112" y="6647"/>
                    </a:cubicBezTo>
                    <a:cubicBezTo>
                      <a:pt x="5346" y="14172"/>
                      <a:pt x="14292" y="18268"/>
                      <a:pt x="23428" y="17220"/>
                    </a:cubicBezTo>
                    <a:cubicBezTo>
                      <a:pt x="31231" y="15410"/>
                      <a:pt x="37131" y="9029"/>
                      <a:pt x="38369" y="1123"/>
                    </a:cubicBezTo>
                    <a:cubicBezTo>
                      <a:pt x="38654" y="75"/>
                      <a:pt x="37322" y="-306"/>
                      <a:pt x="36656" y="26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31">
                <a:extLst>
                  <a:ext uri="{FF2B5EF4-FFF2-40B4-BE49-F238E27FC236}">
                    <a16:creationId xmlns:a16="http://schemas.microsoft.com/office/drawing/2014/main" id="{71E3A77A-7226-91C3-4922-30EB87B45E3E}"/>
                  </a:ext>
                </a:extLst>
              </p:cNvPr>
              <p:cNvSpPr/>
              <p:nvPr/>
            </p:nvSpPr>
            <p:spPr>
              <a:xfrm>
                <a:off x="5729128" y="3463683"/>
                <a:ext cx="107663" cy="230964"/>
              </a:xfrm>
              <a:custGeom>
                <a:avLst/>
                <a:gdLst/>
                <a:ahLst/>
                <a:cxnLst/>
                <a:rect l="l" t="t" r="r" b="b"/>
                <a:pathLst>
                  <a:path w="107663" h="230964" extrusionOk="0">
                    <a:moveTo>
                      <a:pt x="107260" y="202680"/>
                    </a:moveTo>
                    <a:cubicBezTo>
                      <a:pt x="97458" y="217348"/>
                      <a:pt x="81946" y="227159"/>
                      <a:pt x="64531" y="229826"/>
                    </a:cubicBezTo>
                    <a:cubicBezTo>
                      <a:pt x="57013" y="231064"/>
                      <a:pt x="49400" y="231350"/>
                      <a:pt x="41786" y="230398"/>
                    </a:cubicBezTo>
                    <a:cubicBezTo>
                      <a:pt x="40359" y="230302"/>
                      <a:pt x="38836" y="230112"/>
                      <a:pt x="37409" y="229826"/>
                    </a:cubicBezTo>
                    <a:cubicBezTo>
                      <a:pt x="36076" y="229826"/>
                      <a:pt x="34839" y="229826"/>
                      <a:pt x="33412" y="229064"/>
                    </a:cubicBezTo>
                    <a:cubicBezTo>
                      <a:pt x="31413" y="228588"/>
                      <a:pt x="29891" y="226873"/>
                      <a:pt x="29795" y="224778"/>
                    </a:cubicBezTo>
                    <a:lnTo>
                      <a:pt x="29795" y="224778"/>
                    </a:lnTo>
                    <a:cubicBezTo>
                      <a:pt x="29700" y="224111"/>
                      <a:pt x="29700" y="223539"/>
                      <a:pt x="29795" y="222873"/>
                    </a:cubicBezTo>
                    <a:lnTo>
                      <a:pt x="29795" y="222873"/>
                    </a:lnTo>
                    <a:lnTo>
                      <a:pt x="29795" y="221254"/>
                    </a:lnTo>
                    <a:cubicBezTo>
                      <a:pt x="29795" y="206966"/>
                      <a:pt x="31604" y="185249"/>
                      <a:pt x="31604" y="185249"/>
                    </a:cubicBezTo>
                    <a:cubicBezTo>
                      <a:pt x="26370" y="187726"/>
                      <a:pt x="-562" y="199060"/>
                      <a:pt x="9" y="191631"/>
                    </a:cubicBezTo>
                    <a:cubicBezTo>
                      <a:pt x="5148" y="129909"/>
                      <a:pt x="10762" y="61329"/>
                      <a:pt x="28559" y="1131"/>
                    </a:cubicBezTo>
                    <a:cubicBezTo>
                      <a:pt x="28844" y="274"/>
                      <a:pt x="29891" y="-203"/>
                      <a:pt x="30747" y="83"/>
                    </a:cubicBezTo>
                    <a:cubicBezTo>
                      <a:pt x="31413" y="369"/>
                      <a:pt x="31889" y="940"/>
                      <a:pt x="31889" y="1702"/>
                    </a:cubicBezTo>
                    <a:cubicBezTo>
                      <a:pt x="29320" y="61234"/>
                      <a:pt x="16377" y="119908"/>
                      <a:pt x="12856" y="179629"/>
                    </a:cubicBezTo>
                    <a:cubicBezTo>
                      <a:pt x="22373" y="175438"/>
                      <a:pt x="32460" y="172581"/>
                      <a:pt x="42833" y="171247"/>
                    </a:cubicBezTo>
                    <a:cubicBezTo>
                      <a:pt x="44832" y="171819"/>
                      <a:pt x="38456" y="213062"/>
                      <a:pt x="39027" y="219539"/>
                    </a:cubicBezTo>
                    <a:cubicBezTo>
                      <a:pt x="39027" y="219730"/>
                      <a:pt x="39027" y="220015"/>
                      <a:pt x="39027" y="220206"/>
                    </a:cubicBezTo>
                    <a:cubicBezTo>
                      <a:pt x="62913" y="223826"/>
                      <a:pt x="81185" y="216968"/>
                      <a:pt x="104786" y="201156"/>
                    </a:cubicBezTo>
                    <a:cubicBezTo>
                      <a:pt x="106975" y="200013"/>
                      <a:pt x="108402" y="201251"/>
                      <a:pt x="107260" y="20268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31">
                <a:extLst>
                  <a:ext uri="{FF2B5EF4-FFF2-40B4-BE49-F238E27FC236}">
                    <a16:creationId xmlns:a16="http://schemas.microsoft.com/office/drawing/2014/main" id="{09F7C23E-3AD3-88B5-B7C9-4B285D87F60E}"/>
                  </a:ext>
                </a:extLst>
              </p:cNvPr>
              <p:cNvSpPr/>
              <p:nvPr/>
            </p:nvSpPr>
            <p:spPr>
              <a:xfrm>
                <a:off x="5779480" y="3666077"/>
                <a:ext cx="64097" cy="47474"/>
              </a:xfrm>
              <a:custGeom>
                <a:avLst/>
                <a:gdLst/>
                <a:ahLst/>
                <a:cxnLst/>
                <a:rect l="l" t="t" r="r" b="b"/>
                <a:pathLst>
                  <a:path w="64097" h="47474" extrusionOk="0">
                    <a:moveTo>
                      <a:pt x="0" y="20955"/>
                    </a:moveTo>
                    <a:cubicBezTo>
                      <a:pt x="7613" y="31337"/>
                      <a:pt x="17796" y="39529"/>
                      <a:pt x="29501" y="44863"/>
                    </a:cubicBezTo>
                    <a:cubicBezTo>
                      <a:pt x="35972" y="47625"/>
                      <a:pt x="43110" y="48196"/>
                      <a:pt x="49867" y="46577"/>
                    </a:cubicBezTo>
                    <a:cubicBezTo>
                      <a:pt x="64808" y="43053"/>
                      <a:pt x="65474" y="29432"/>
                      <a:pt x="62999" y="18002"/>
                    </a:cubicBezTo>
                    <a:cubicBezTo>
                      <a:pt x="61667" y="11811"/>
                      <a:pt x="59574" y="5715"/>
                      <a:pt x="56814" y="0"/>
                    </a:cubicBezTo>
                    <a:cubicBezTo>
                      <a:pt x="40636" y="12859"/>
                      <a:pt x="20651" y="20193"/>
                      <a:pt x="0" y="2095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31">
                <a:extLst>
                  <a:ext uri="{FF2B5EF4-FFF2-40B4-BE49-F238E27FC236}">
                    <a16:creationId xmlns:a16="http://schemas.microsoft.com/office/drawing/2014/main" id="{BB1AA881-B18E-6DD5-27D8-0FFCCB1ABB50}"/>
                  </a:ext>
                </a:extLst>
              </p:cNvPr>
              <p:cNvSpPr/>
              <p:nvPr/>
            </p:nvSpPr>
            <p:spPr>
              <a:xfrm>
                <a:off x="5808981" y="3684079"/>
                <a:ext cx="34596" cy="29472"/>
              </a:xfrm>
              <a:custGeom>
                <a:avLst/>
                <a:gdLst/>
                <a:ahLst/>
                <a:cxnLst/>
                <a:rect l="l" t="t" r="r" b="b"/>
                <a:pathLst>
                  <a:path w="34596" h="29472" extrusionOk="0">
                    <a:moveTo>
                      <a:pt x="0" y="26861"/>
                    </a:moveTo>
                    <a:cubicBezTo>
                      <a:pt x="6471" y="29623"/>
                      <a:pt x="13609" y="30194"/>
                      <a:pt x="20366" y="28575"/>
                    </a:cubicBezTo>
                    <a:cubicBezTo>
                      <a:pt x="35306" y="25051"/>
                      <a:pt x="35972" y="11430"/>
                      <a:pt x="33498" y="0"/>
                    </a:cubicBezTo>
                    <a:cubicBezTo>
                      <a:pt x="17606" y="1048"/>
                      <a:pt x="1523" y="11621"/>
                      <a:pt x="0" y="26861"/>
                    </a:cubicBezTo>
                    <a:close/>
                  </a:path>
                </a:pathLst>
              </a:custGeom>
              <a:solidFill>
                <a:srgbClr val="FF99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31">
                <a:extLst>
                  <a:ext uri="{FF2B5EF4-FFF2-40B4-BE49-F238E27FC236}">
                    <a16:creationId xmlns:a16="http://schemas.microsoft.com/office/drawing/2014/main" id="{3FA36A94-E4C4-F0BC-EF8C-B4129B9052F8}"/>
                  </a:ext>
                </a:extLst>
              </p:cNvPr>
              <p:cNvSpPr/>
              <p:nvPr/>
            </p:nvSpPr>
            <p:spPr>
              <a:xfrm>
                <a:off x="6011159" y="3264598"/>
                <a:ext cx="94264" cy="286607"/>
              </a:xfrm>
              <a:custGeom>
                <a:avLst/>
                <a:gdLst/>
                <a:ahLst/>
                <a:cxnLst/>
                <a:rect l="l" t="t" r="r" b="b"/>
                <a:pathLst>
                  <a:path w="94264" h="286607" extrusionOk="0">
                    <a:moveTo>
                      <a:pt x="93310" y="286607"/>
                    </a:moveTo>
                    <a:cubicBezTo>
                      <a:pt x="75038" y="282321"/>
                      <a:pt x="35259" y="216694"/>
                      <a:pt x="18225" y="190500"/>
                    </a:cubicBezTo>
                    <a:cubicBezTo>
                      <a:pt x="1190" y="164306"/>
                      <a:pt x="-333" y="30194"/>
                      <a:pt x="48" y="0"/>
                    </a:cubicBezTo>
                    <a:cubicBezTo>
                      <a:pt x="31643" y="20955"/>
                      <a:pt x="56576" y="50482"/>
                      <a:pt x="72088" y="85058"/>
                    </a:cubicBezTo>
                    <a:cubicBezTo>
                      <a:pt x="90360" y="126301"/>
                      <a:pt x="96926" y="205264"/>
                      <a:pt x="93310" y="286607"/>
                    </a:cubicBezTo>
                    <a:close/>
                  </a:path>
                </a:pathLst>
              </a:custGeom>
              <a:solidFill>
                <a:srgbClr val="263238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31">
                <a:extLst>
                  <a:ext uri="{FF2B5EF4-FFF2-40B4-BE49-F238E27FC236}">
                    <a16:creationId xmlns:a16="http://schemas.microsoft.com/office/drawing/2014/main" id="{E50B88A2-8176-A4EA-5F82-DE4A48BDC0B8}"/>
                  </a:ext>
                </a:extLst>
              </p:cNvPr>
              <p:cNvSpPr/>
              <p:nvPr/>
            </p:nvSpPr>
            <p:spPr>
              <a:xfrm>
                <a:off x="5772070" y="3338342"/>
                <a:ext cx="166695" cy="63838"/>
              </a:xfrm>
              <a:custGeom>
                <a:avLst/>
                <a:gdLst/>
                <a:ahLst/>
                <a:cxnLst/>
                <a:rect l="l" t="t" r="r" b="b"/>
                <a:pathLst>
                  <a:path w="166695" h="63838" extrusionOk="0">
                    <a:moveTo>
                      <a:pt x="2271" y="20077"/>
                    </a:moveTo>
                    <a:cubicBezTo>
                      <a:pt x="22731" y="45985"/>
                      <a:pt x="55087" y="59415"/>
                      <a:pt x="87920" y="55796"/>
                    </a:cubicBezTo>
                    <a:cubicBezTo>
                      <a:pt x="121513" y="51986"/>
                      <a:pt x="150728" y="31031"/>
                      <a:pt x="165194" y="456"/>
                    </a:cubicBezTo>
                    <a:cubicBezTo>
                      <a:pt x="165384" y="75"/>
                      <a:pt x="165860" y="-116"/>
                      <a:pt x="166240" y="75"/>
                    </a:cubicBezTo>
                    <a:cubicBezTo>
                      <a:pt x="166621" y="265"/>
                      <a:pt x="166811" y="741"/>
                      <a:pt x="166621" y="1123"/>
                    </a:cubicBezTo>
                    <a:cubicBezTo>
                      <a:pt x="154250" y="34746"/>
                      <a:pt x="124368" y="58653"/>
                      <a:pt x="88966" y="63511"/>
                    </a:cubicBezTo>
                    <a:cubicBezTo>
                      <a:pt x="53945" y="66369"/>
                      <a:pt x="20067" y="50367"/>
                      <a:pt x="82" y="21506"/>
                    </a:cubicBezTo>
                    <a:cubicBezTo>
                      <a:pt x="-394" y="20268"/>
                      <a:pt x="1319" y="18839"/>
                      <a:pt x="2271" y="2007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31">
                <a:extLst>
                  <a:ext uri="{FF2B5EF4-FFF2-40B4-BE49-F238E27FC236}">
                    <a16:creationId xmlns:a16="http://schemas.microsoft.com/office/drawing/2014/main" id="{BC2F5B13-8B84-6B82-5198-AC4F7756D137}"/>
                  </a:ext>
                </a:extLst>
              </p:cNvPr>
              <p:cNvSpPr/>
              <p:nvPr/>
            </p:nvSpPr>
            <p:spPr>
              <a:xfrm>
                <a:off x="5769535" y="3125913"/>
                <a:ext cx="246955" cy="145678"/>
              </a:xfrm>
              <a:custGeom>
                <a:avLst/>
                <a:gdLst/>
                <a:ahLst/>
                <a:cxnLst/>
                <a:rect l="l" t="t" r="r" b="b"/>
                <a:pathLst>
                  <a:path w="246955" h="145678" extrusionOk="0">
                    <a:moveTo>
                      <a:pt x="112723" y="286"/>
                    </a:moveTo>
                    <a:cubicBezTo>
                      <a:pt x="168014" y="3620"/>
                      <a:pt x="217405" y="36196"/>
                      <a:pt x="236438" y="74772"/>
                    </a:cubicBezTo>
                    <a:cubicBezTo>
                      <a:pt x="246906" y="96679"/>
                      <a:pt x="249666" y="121444"/>
                      <a:pt x="244241" y="145066"/>
                    </a:cubicBezTo>
                    <a:cubicBezTo>
                      <a:pt x="244241" y="146019"/>
                      <a:pt x="242053" y="145733"/>
                      <a:pt x="242243" y="145066"/>
                    </a:cubicBezTo>
                    <a:cubicBezTo>
                      <a:pt x="246145" y="102204"/>
                      <a:pt x="226445" y="60580"/>
                      <a:pt x="190758" y="36481"/>
                    </a:cubicBezTo>
                    <a:cubicBezTo>
                      <a:pt x="152121" y="8954"/>
                      <a:pt x="102826" y="1144"/>
                      <a:pt x="57527" y="15145"/>
                    </a:cubicBezTo>
                    <a:cubicBezTo>
                      <a:pt x="35734" y="21622"/>
                      <a:pt x="16891" y="35529"/>
                      <a:pt x="4425" y="54579"/>
                    </a:cubicBezTo>
                    <a:cubicBezTo>
                      <a:pt x="3283" y="56579"/>
                      <a:pt x="-809" y="55150"/>
                      <a:pt x="142" y="53055"/>
                    </a:cubicBezTo>
                    <a:cubicBezTo>
                      <a:pt x="16225" y="18765"/>
                      <a:pt x="62666" y="-2762"/>
                      <a:pt x="112723" y="28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31">
                <a:extLst>
                  <a:ext uri="{FF2B5EF4-FFF2-40B4-BE49-F238E27FC236}">
                    <a16:creationId xmlns:a16="http://schemas.microsoft.com/office/drawing/2014/main" id="{EB236485-3C32-9E44-4FDF-F8664B2F3463}"/>
                  </a:ext>
                </a:extLst>
              </p:cNvPr>
              <p:cNvSpPr/>
              <p:nvPr/>
            </p:nvSpPr>
            <p:spPr>
              <a:xfrm>
                <a:off x="5549129" y="3155848"/>
                <a:ext cx="173267" cy="237411"/>
              </a:xfrm>
              <a:custGeom>
                <a:avLst/>
                <a:gdLst/>
                <a:ahLst/>
                <a:cxnLst/>
                <a:rect l="l" t="t" r="r" b="b"/>
                <a:pathLst>
                  <a:path w="173267" h="237411" extrusionOk="0">
                    <a:moveTo>
                      <a:pt x="6998" y="78080"/>
                    </a:moveTo>
                    <a:cubicBezTo>
                      <a:pt x="17085" y="51124"/>
                      <a:pt x="36404" y="28550"/>
                      <a:pt x="61527" y="14357"/>
                    </a:cubicBezTo>
                    <a:cubicBezTo>
                      <a:pt x="96358" y="-5359"/>
                      <a:pt x="134614" y="-787"/>
                      <a:pt x="172586" y="4832"/>
                    </a:cubicBezTo>
                    <a:cubicBezTo>
                      <a:pt x="173632" y="4832"/>
                      <a:pt x="173347" y="6642"/>
                      <a:pt x="172586" y="6452"/>
                    </a:cubicBezTo>
                    <a:cubicBezTo>
                      <a:pt x="140229" y="2070"/>
                      <a:pt x="107207" y="-597"/>
                      <a:pt x="76754" y="13595"/>
                    </a:cubicBezTo>
                    <a:cubicBezTo>
                      <a:pt x="51535" y="25121"/>
                      <a:pt x="31170" y="45028"/>
                      <a:pt x="18989" y="69888"/>
                    </a:cubicBezTo>
                    <a:cubicBezTo>
                      <a:pt x="-5184" y="122657"/>
                      <a:pt x="12898" y="185141"/>
                      <a:pt x="61527" y="216859"/>
                    </a:cubicBezTo>
                    <a:cubicBezTo>
                      <a:pt x="89506" y="233909"/>
                      <a:pt x="123290" y="238671"/>
                      <a:pt x="154885" y="230003"/>
                    </a:cubicBezTo>
                    <a:cubicBezTo>
                      <a:pt x="156122" y="230003"/>
                      <a:pt x="156883" y="231432"/>
                      <a:pt x="155646" y="231813"/>
                    </a:cubicBezTo>
                    <a:cubicBezTo>
                      <a:pt x="92742" y="251720"/>
                      <a:pt x="25555" y="216859"/>
                      <a:pt x="5570" y="153899"/>
                    </a:cubicBezTo>
                    <a:cubicBezTo>
                      <a:pt x="-2233" y="129134"/>
                      <a:pt x="-1853" y="102559"/>
                      <a:pt x="6807" y="78080"/>
                    </a:cubicBezTo>
                    <a:lnTo>
                      <a:pt x="6998" y="7808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31">
                <a:extLst>
                  <a:ext uri="{FF2B5EF4-FFF2-40B4-BE49-F238E27FC236}">
                    <a16:creationId xmlns:a16="http://schemas.microsoft.com/office/drawing/2014/main" id="{0FC66AD4-BEF1-A7E6-A36E-027EBCB26266}"/>
                  </a:ext>
                </a:extLst>
              </p:cNvPr>
              <p:cNvSpPr/>
              <p:nvPr/>
            </p:nvSpPr>
            <p:spPr>
              <a:xfrm>
                <a:off x="5571665" y="3145446"/>
                <a:ext cx="557357" cy="260225"/>
              </a:xfrm>
              <a:custGeom>
                <a:avLst/>
                <a:gdLst/>
                <a:ahLst/>
                <a:cxnLst/>
                <a:rect l="l" t="t" r="r" b="b"/>
                <a:pathLst>
                  <a:path w="557357" h="260225" extrusionOk="0">
                    <a:moveTo>
                      <a:pt x="527760" y="259836"/>
                    </a:moveTo>
                    <a:cubicBezTo>
                      <a:pt x="527760" y="259836"/>
                      <a:pt x="583717" y="162491"/>
                      <a:pt x="541749" y="103626"/>
                    </a:cubicBezTo>
                    <a:cubicBezTo>
                      <a:pt x="517863" y="70289"/>
                      <a:pt x="435164" y="71718"/>
                      <a:pt x="435164" y="71718"/>
                    </a:cubicBezTo>
                    <a:cubicBezTo>
                      <a:pt x="435164" y="71718"/>
                      <a:pt x="410136" y="23331"/>
                      <a:pt x="342187" y="5043"/>
                    </a:cubicBezTo>
                    <a:cubicBezTo>
                      <a:pt x="274240" y="-13245"/>
                      <a:pt x="189923" y="24093"/>
                      <a:pt x="189923" y="24093"/>
                    </a:cubicBezTo>
                    <a:cubicBezTo>
                      <a:pt x="189923" y="24093"/>
                      <a:pt x="125496" y="-15722"/>
                      <a:pt x="62782" y="17425"/>
                    </a:cubicBezTo>
                    <a:cubicBezTo>
                      <a:pt x="-24675" y="63526"/>
                      <a:pt x="-18299" y="194685"/>
                      <a:pt x="66589" y="239643"/>
                    </a:cubicBezTo>
                    <a:cubicBezTo>
                      <a:pt x="126258" y="271266"/>
                      <a:pt x="210384" y="220593"/>
                      <a:pt x="210384" y="220593"/>
                    </a:cubicBezTo>
                    <a:cubicBezTo>
                      <a:pt x="218282" y="221927"/>
                      <a:pt x="297745" y="273552"/>
                      <a:pt x="361411" y="203258"/>
                    </a:cubicBezTo>
                    <a:cubicBezTo>
                      <a:pt x="361411" y="203258"/>
                      <a:pt x="409755" y="249264"/>
                      <a:pt x="455529" y="219641"/>
                    </a:cubicBezTo>
                    <a:cubicBezTo>
                      <a:pt x="468758" y="246882"/>
                      <a:pt x="497688" y="262980"/>
                      <a:pt x="527760" y="25983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31">
                <a:extLst>
                  <a:ext uri="{FF2B5EF4-FFF2-40B4-BE49-F238E27FC236}">
                    <a16:creationId xmlns:a16="http://schemas.microsoft.com/office/drawing/2014/main" id="{AF2F606E-BB31-11ED-E161-762BF3C95CC1}"/>
                  </a:ext>
                </a:extLst>
              </p:cNvPr>
              <p:cNvSpPr/>
              <p:nvPr/>
            </p:nvSpPr>
            <p:spPr>
              <a:xfrm>
                <a:off x="6044134" y="3504981"/>
                <a:ext cx="121770" cy="179124"/>
              </a:xfrm>
              <a:custGeom>
                <a:avLst/>
                <a:gdLst/>
                <a:ahLst/>
                <a:cxnLst/>
                <a:rect l="l" t="t" r="r" b="b"/>
                <a:pathLst>
                  <a:path w="121770" h="179124" extrusionOk="0">
                    <a:moveTo>
                      <a:pt x="8470" y="77275"/>
                    </a:moveTo>
                    <a:cubicBezTo>
                      <a:pt x="8470" y="77275"/>
                      <a:pt x="61192" y="-15689"/>
                      <a:pt x="102874" y="2314"/>
                    </a:cubicBezTo>
                    <a:cubicBezTo>
                      <a:pt x="144556" y="20316"/>
                      <a:pt x="110582" y="151189"/>
                      <a:pt x="65759" y="172811"/>
                    </a:cubicBezTo>
                    <a:cubicBezTo>
                      <a:pt x="43015" y="185860"/>
                      <a:pt x="13894" y="178050"/>
                      <a:pt x="761" y="155190"/>
                    </a:cubicBezTo>
                    <a:cubicBezTo>
                      <a:pt x="476" y="154714"/>
                      <a:pt x="191" y="154238"/>
                      <a:pt x="0" y="153761"/>
                    </a:cubicBezTo>
                    <a:lnTo>
                      <a:pt x="8470" y="77275"/>
                    </a:ln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31">
                <a:extLst>
                  <a:ext uri="{FF2B5EF4-FFF2-40B4-BE49-F238E27FC236}">
                    <a16:creationId xmlns:a16="http://schemas.microsoft.com/office/drawing/2014/main" id="{A9861A73-77C0-A3B6-A2D9-B140ECBC9D84}"/>
                  </a:ext>
                </a:extLst>
              </p:cNvPr>
              <p:cNvSpPr/>
              <p:nvPr/>
            </p:nvSpPr>
            <p:spPr>
              <a:xfrm>
                <a:off x="6068882" y="3544538"/>
                <a:ext cx="67882" cy="115142"/>
              </a:xfrm>
              <a:custGeom>
                <a:avLst/>
                <a:gdLst/>
                <a:ahLst/>
                <a:cxnLst/>
                <a:rect l="l" t="t" r="r" b="b"/>
                <a:pathLst>
                  <a:path w="67882" h="115142" extrusionOk="0">
                    <a:moveTo>
                      <a:pt x="67468" y="0"/>
                    </a:moveTo>
                    <a:cubicBezTo>
                      <a:pt x="67848" y="95"/>
                      <a:pt x="67944" y="571"/>
                      <a:pt x="67848" y="857"/>
                    </a:cubicBezTo>
                    <a:cubicBezTo>
                      <a:pt x="67753" y="1048"/>
                      <a:pt x="67658" y="1143"/>
                      <a:pt x="67468" y="1238"/>
                    </a:cubicBezTo>
                    <a:cubicBezTo>
                      <a:pt x="36063" y="17526"/>
                      <a:pt x="21788" y="49339"/>
                      <a:pt x="12747" y="81820"/>
                    </a:cubicBezTo>
                    <a:cubicBezTo>
                      <a:pt x="21313" y="68866"/>
                      <a:pt x="33874" y="60960"/>
                      <a:pt x="50814" y="70961"/>
                    </a:cubicBezTo>
                    <a:cubicBezTo>
                      <a:pt x="51670" y="71533"/>
                      <a:pt x="50814" y="72962"/>
                      <a:pt x="50052" y="72866"/>
                    </a:cubicBezTo>
                    <a:cubicBezTo>
                      <a:pt x="37966" y="70199"/>
                      <a:pt x="25595" y="75533"/>
                      <a:pt x="19028" y="86011"/>
                    </a:cubicBezTo>
                    <a:cubicBezTo>
                      <a:pt x="13794" y="94679"/>
                      <a:pt x="9512" y="103822"/>
                      <a:pt x="6181" y="113347"/>
                    </a:cubicBezTo>
                    <a:cubicBezTo>
                      <a:pt x="4944" y="116396"/>
                      <a:pt x="-480" y="115348"/>
                      <a:pt x="376" y="111823"/>
                    </a:cubicBezTo>
                    <a:cubicBezTo>
                      <a:pt x="376" y="111538"/>
                      <a:pt x="376" y="111347"/>
                      <a:pt x="376" y="111062"/>
                    </a:cubicBezTo>
                    <a:cubicBezTo>
                      <a:pt x="-3526" y="69628"/>
                      <a:pt x="23216" y="8287"/>
                      <a:pt x="674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2" name="Google Shape;1152;p31">
              <a:extLst>
                <a:ext uri="{FF2B5EF4-FFF2-40B4-BE49-F238E27FC236}">
                  <a16:creationId xmlns:a16="http://schemas.microsoft.com/office/drawing/2014/main" id="{1CA8E6B0-B7C3-D915-A2AF-33EFA9FBC8C0}"/>
                </a:ext>
              </a:extLst>
            </p:cNvPr>
            <p:cNvGrpSpPr/>
            <p:nvPr/>
          </p:nvGrpSpPr>
          <p:grpSpPr>
            <a:xfrm>
              <a:off x="7017490" y="3055814"/>
              <a:ext cx="2096528" cy="2112937"/>
              <a:chOff x="7017490" y="3055814"/>
              <a:chExt cx="2096528" cy="2112937"/>
            </a:xfrm>
          </p:grpSpPr>
          <p:sp>
            <p:nvSpPr>
              <p:cNvPr id="1153" name="Google Shape;1153;p31">
                <a:extLst>
                  <a:ext uri="{FF2B5EF4-FFF2-40B4-BE49-F238E27FC236}">
                    <a16:creationId xmlns:a16="http://schemas.microsoft.com/office/drawing/2014/main" id="{584FBB75-62E4-EDE5-66D0-CF5EC01D6DEC}"/>
                  </a:ext>
                </a:extLst>
              </p:cNvPr>
              <p:cNvSpPr/>
              <p:nvPr/>
            </p:nvSpPr>
            <p:spPr>
              <a:xfrm>
                <a:off x="7892567" y="3365003"/>
                <a:ext cx="929728" cy="1147750"/>
              </a:xfrm>
              <a:custGeom>
                <a:avLst/>
                <a:gdLst/>
                <a:ahLst/>
                <a:cxnLst/>
                <a:rect l="l" t="t" r="r" b="b"/>
                <a:pathLst>
                  <a:path w="929728" h="1147750" extrusionOk="0">
                    <a:moveTo>
                      <a:pt x="16141" y="1147751"/>
                    </a:moveTo>
                    <a:lnTo>
                      <a:pt x="77333" y="1141274"/>
                    </a:lnTo>
                    <a:cubicBezTo>
                      <a:pt x="78285" y="1124986"/>
                      <a:pt x="81425" y="1108984"/>
                      <a:pt x="86849" y="1093649"/>
                    </a:cubicBezTo>
                    <a:cubicBezTo>
                      <a:pt x="108261" y="1033356"/>
                      <a:pt x="155083" y="983445"/>
                      <a:pt x="190865" y="933820"/>
                    </a:cubicBezTo>
                    <a:lnTo>
                      <a:pt x="190865" y="933820"/>
                    </a:lnTo>
                    <a:cubicBezTo>
                      <a:pt x="155178" y="984778"/>
                      <a:pt x="128056" y="1041357"/>
                      <a:pt x="110736" y="1101174"/>
                    </a:cubicBezTo>
                    <a:cubicBezTo>
                      <a:pt x="107500" y="1113271"/>
                      <a:pt x="105692" y="1125748"/>
                      <a:pt x="105502" y="1138226"/>
                    </a:cubicBezTo>
                    <a:lnTo>
                      <a:pt x="143568" y="1134225"/>
                    </a:lnTo>
                    <a:cubicBezTo>
                      <a:pt x="143283" y="1097459"/>
                      <a:pt x="151847" y="1061169"/>
                      <a:pt x="168501" y="1028403"/>
                    </a:cubicBezTo>
                    <a:cubicBezTo>
                      <a:pt x="168501" y="1027450"/>
                      <a:pt x="170500" y="1028403"/>
                      <a:pt x="170119" y="1029546"/>
                    </a:cubicBezTo>
                    <a:cubicBezTo>
                      <a:pt x="157652" y="1062407"/>
                      <a:pt x="153275" y="1097840"/>
                      <a:pt x="157367" y="1132797"/>
                    </a:cubicBezTo>
                    <a:lnTo>
                      <a:pt x="488447" y="1097840"/>
                    </a:lnTo>
                    <a:cubicBezTo>
                      <a:pt x="492159" y="1067455"/>
                      <a:pt x="493396" y="1036785"/>
                      <a:pt x="492159" y="1006210"/>
                    </a:cubicBezTo>
                    <a:cubicBezTo>
                      <a:pt x="491873" y="1004876"/>
                      <a:pt x="492729" y="1003543"/>
                      <a:pt x="494062" y="1003257"/>
                    </a:cubicBezTo>
                    <a:cubicBezTo>
                      <a:pt x="495394" y="1002971"/>
                      <a:pt x="496726" y="1003828"/>
                      <a:pt x="497012" y="1005162"/>
                    </a:cubicBezTo>
                    <a:cubicBezTo>
                      <a:pt x="497107" y="1005447"/>
                      <a:pt x="497107" y="1005829"/>
                      <a:pt x="497012" y="1006114"/>
                    </a:cubicBezTo>
                    <a:cubicBezTo>
                      <a:pt x="498725" y="1036308"/>
                      <a:pt x="498725" y="1066693"/>
                      <a:pt x="497012" y="1096888"/>
                    </a:cubicBezTo>
                    <a:lnTo>
                      <a:pt x="524610" y="1093840"/>
                    </a:lnTo>
                    <a:cubicBezTo>
                      <a:pt x="526037" y="1041357"/>
                      <a:pt x="520803" y="988969"/>
                      <a:pt x="509003" y="937820"/>
                    </a:cubicBezTo>
                    <a:cubicBezTo>
                      <a:pt x="508812" y="937153"/>
                      <a:pt x="509098" y="936487"/>
                      <a:pt x="509764" y="936296"/>
                    </a:cubicBezTo>
                    <a:cubicBezTo>
                      <a:pt x="510430" y="936106"/>
                      <a:pt x="511096" y="936391"/>
                      <a:pt x="511287" y="937058"/>
                    </a:cubicBezTo>
                    <a:cubicBezTo>
                      <a:pt x="511287" y="937058"/>
                      <a:pt x="511287" y="937153"/>
                      <a:pt x="511287" y="937153"/>
                    </a:cubicBezTo>
                    <a:cubicBezTo>
                      <a:pt x="526037" y="987826"/>
                      <a:pt x="535173" y="1039928"/>
                      <a:pt x="538695" y="1092601"/>
                    </a:cubicBezTo>
                    <a:lnTo>
                      <a:pt x="767947" y="1068503"/>
                    </a:lnTo>
                    <a:cubicBezTo>
                      <a:pt x="752246" y="1036404"/>
                      <a:pt x="739208" y="1003066"/>
                      <a:pt x="729025" y="968776"/>
                    </a:cubicBezTo>
                    <a:cubicBezTo>
                      <a:pt x="728549" y="967633"/>
                      <a:pt x="729120" y="966395"/>
                      <a:pt x="730167" y="965919"/>
                    </a:cubicBezTo>
                    <a:cubicBezTo>
                      <a:pt x="731309" y="965443"/>
                      <a:pt x="732546" y="966014"/>
                      <a:pt x="733022" y="967062"/>
                    </a:cubicBezTo>
                    <a:cubicBezTo>
                      <a:pt x="733117" y="967252"/>
                      <a:pt x="733117" y="967443"/>
                      <a:pt x="733212" y="967633"/>
                    </a:cubicBezTo>
                    <a:cubicBezTo>
                      <a:pt x="745203" y="1002590"/>
                      <a:pt x="761191" y="1036118"/>
                      <a:pt x="780795" y="1067455"/>
                    </a:cubicBezTo>
                    <a:lnTo>
                      <a:pt x="814769" y="1063931"/>
                    </a:lnTo>
                    <a:cubicBezTo>
                      <a:pt x="783745" y="1008591"/>
                      <a:pt x="762618" y="948202"/>
                      <a:pt x="752531" y="885528"/>
                    </a:cubicBezTo>
                    <a:cubicBezTo>
                      <a:pt x="752531" y="882956"/>
                      <a:pt x="756147" y="882480"/>
                      <a:pt x="756718" y="885528"/>
                    </a:cubicBezTo>
                    <a:cubicBezTo>
                      <a:pt x="769566" y="953060"/>
                      <a:pt x="806585" y="1007257"/>
                      <a:pt x="843509" y="1061359"/>
                    </a:cubicBezTo>
                    <a:lnTo>
                      <a:pt x="929729" y="1052311"/>
                    </a:lnTo>
                    <a:cubicBezTo>
                      <a:pt x="896231" y="1001733"/>
                      <a:pt x="841034" y="957061"/>
                      <a:pt x="829710" y="895910"/>
                    </a:cubicBezTo>
                    <a:cubicBezTo>
                      <a:pt x="817148" y="826854"/>
                      <a:pt x="878720" y="789611"/>
                      <a:pt x="894137" y="729794"/>
                    </a:cubicBezTo>
                    <a:cubicBezTo>
                      <a:pt x="920022" y="629686"/>
                      <a:pt x="865587" y="560249"/>
                      <a:pt x="798971" y="497098"/>
                    </a:cubicBezTo>
                    <a:cubicBezTo>
                      <a:pt x="737780" y="438805"/>
                      <a:pt x="739208" y="367368"/>
                      <a:pt x="720175" y="289263"/>
                    </a:cubicBezTo>
                    <a:cubicBezTo>
                      <a:pt x="706376" y="232113"/>
                      <a:pt x="685630" y="168390"/>
                      <a:pt x="651751" y="119813"/>
                    </a:cubicBezTo>
                    <a:cubicBezTo>
                      <a:pt x="547069" y="-30491"/>
                      <a:pt x="380149" y="2275"/>
                      <a:pt x="380244" y="4560"/>
                    </a:cubicBezTo>
                    <a:cubicBezTo>
                      <a:pt x="341131" y="7704"/>
                      <a:pt x="303731" y="21610"/>
                      <a:pt x="272041" y="44756"/>
                    </a:cubicBezTo>
                    <a:cubicBezTo>
                      <a:pt x="271851" y="44661"/>
                      <a:pt x="271756" y="44661"/>
                      <a:pt x="271565" y="44756"/>
                    </a:cubicBezTo>
                    <a:cubicBezTo>
                      <a:pt x="269377" y="46280"/>
                      <a:pt x="267188" y="47995"/>
                      <a:pt x="265189" y="49804"/>
                    </a:cubicBezTo>
                    <a:cubicBezTo>
                      <a:pt x="229312" y="79522"/>
                      <a:pt x="201333" y="117622"/>
                      <a:pt x="183823" y="160866"/>
                    </a:cubicBezTo>
                    <a:lnTo>
                      <a:pt x="183823" y="161342"/>
                    </a:lnTo>
                    <a:cubicBezTo>
                      <a:pt x="177827" y="175248"/>
                      <a:pt x="172498" y="189441"/>
                      <a:pt x="168025" y="203919"/>
                    </a:cubicBezTo>
                    <a:cubicBezTo>
                      <a:pt x="159937" y="230208"/>
                      <a:pt x="160127" y="265831"/>
                      <a:pt x="154512" y="307170"/>
                    </a:cubicBezTo>
                    <a:cubicBezTo>
                      <a:pt x="154607" y="307932"/>
                      <a:pt x="154607" y="308789"/>
                      <a:pt x="154512" y="309551"/>
                    </a:cubicBezTo>
                    <a:cubicBezTo>
                      <a:pt x="145852" y="384132"/>
                      <a:pt x="109213" y="452712"/>
                      <a:pt x="52114" y="501480"/>
                    </a:cubicBezTo>
                    <a:cubicBezTo>
                      <a:pt x="-35248" y="578918"/>
                      <a:pt x="-3272" y="691980"/>
                      <a:pt x="77999" y="802946"/>
                    </a:cubicBezTo>
                    <a:cubicBezTo>
                      <a:pt x="112449" y="849809"/>
                      <a:pt x="115399" y="881337"/>
                      <a:pt x="104550" y="909150"/>
                    </a:cubicBezTo>
                    <a:cubicBezTo>
                      <a:pt x="104550" y="909150"/>
                      <a:pt x="104550" y="909150"/>
                      <a:pt x="104550" y="909626"/>
                    </a:cubicBezTo>
                    <a:cubicBezTo>
                      <a:pt x="102932" y="913341"/>
                      <a:pt x="101410" y="916674"/>
                      <a:pt x="99602" y="920294"/>
                    </a:cubicBezTo>
                    <a:cubicBezTo>
                      <a:pt x="83423" y="951155"/>
                      <a:pt x="52019" y="979158"/>
                      <a:pt x="32986" y="1021259"/>
                    </a:cubicBezTo>
                    <a:cubicBezTo>
                      <a:pt x="14048" y="1059454"/>
                      <a:pt x="11574" y="1103650"/>
                      <a:pt x="16141" y="114775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31">
                <a:extLst>
                  <a:ext uri="{FF2B5EF4-FFF2-40B4-BE49-F238E27FC236}">
                    <a16:creationId xmlns:a16="http://schemas.microsoft.com/office/drawing/2014/main" id="{B3CFDE15-3C1C-586B-AC91-4438CFCDA89F}"/>
                  </a:ext>
                </a:extLst>
              </p:cNvPr>
              <p:cNvSpPr/>
              <p:nvPr/>
            </p:nvSpPr>
            <p:spPr>
              <a:xfrm>
                <a:off x="8418407" y="3381253"/>
                <a:ext cx="410332" cy="1026690"/>
              </a:xfrm>
              <a:custGeom>
                <a:avLst/>
                <a:gdLst/>
                <a:ahLst/>
                <a:cxnLst/>
                <a:rect l="l" t="t" r="r" b="b"/>
                <a:pathLst>
                  <a:path w="410332" h="1026690" extrusionOk="0">
                    <a:moveTo>
                      <a:pt x="2481" y="122"/>
                    </a:moveTo>
                    <a:cubicBezTo>
                      <a:pt x="74046" y="32888"/>
                      <a:pt x="129813" y="92705"/>
                      <a:pt x="157411" y="166524"/>
                    </a:cubicBezTo>
                    <a:cubicBezTo>
                      <a:pt x="180060" y="225483"/>
                      <a:pt x="185960" y="290349"/>
                      <a:pt x="214510" y="347499"/>
                    </a:cubicBezTo>
                    <a:cubicBezTo>
                      <a:pt x="241632" y="401029"/>
                      <a:pt x="286074" y="439891"/>
                      <a:pt x="322618" y="485325"/>
                    </a:cubicBezTo>
                    <a:cubicBezTo>
                      <a:pt x="370867" y="545333"/>
                      <a:pt x="403699" y="620485"/>
                      <a:pt x="370962" y="694399"/>
                    </a:cubicBezTo>
                    <a:cubicBezTo>
                      <a:pt x="350692" y="740119"/>
                      <a:pt x="302347" y="787268"/>
                      <a:pt x="308248" y="843656"/>
                    </a:cubicBezTo>
                    <a:cubicBezTo>
                      <a:pt x="315194" y="909474"/>
                      <a:pt x="376101" y="969862"/>
                      <a:pt x="409884" y="1022631"/>
                    </a:cubicBezTo>
                    <a:cubicBezTo>
                      <a:pt x="411597" y="1025202"/>
                      <a:pt x="407981" y="1028250"/>
                      <a:pt x="406078" y="1025774"/>
                    </a:cubicBezTo>
                    <a:cubicBezTo>
                      <a:pt x="360779" y="966624"/>
                      <a:pt x="282934" y="889757"/>
                      <a:pt x="303109" y="807366"/>
                    </a:cubicBezTo>
                    <a:cubicBezTo>
                      <a:pt x="312625" y="769266"/>
                      <a:pt x="335275" y="739929"/>
                      <a:pt x="352975" y="707163"/>
                    </a:cubicBezTo>
                    <a:cubicBezTo>
                      <a:pt x="387330" y="643631"/>
                      <a:pt x="375720" y="578385"/>
                      <a:pt x="334799" y="517615"/>
                    </a:cubicBezTo>
                    <a:cubicBezTo>
                      <a:pt x="279413" y="435414"/>
                      <a:pt x="209466" y="384265"/>
                      <a:pt x="181202" y="283300"/>
                    </a:cubicBezTo>
                    <a:cubicBezTo>
                      <a:pt x="165024" y="225388"/>
                      <a:pt x="156078" y="165476"/>
                      <a:pt x="123532" y="114136"/>
                    </a:cubicBezTo>
                    <a:cubicBezTo>
                      <a:pt x="93745" y="66797"/>
                      <a:pt x="51301" y="28792"/>
                      <a:pt x="959" y="4408"/>
                    </a:cubicBezTo>
                    <a:cubicBezTo>
                      <a:pt x="-1040" y="3170"/>
                      <a:pt x="388" y="-735"/>
                      <a:pt x="2481" y="12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31">
                <a:extLst>
                  <a:ext uri="{FF2B5EF4-FFF2-40B4-BE49-F238E27FC236}">
                    <a16:creationId xmlns:a16="http://schemas.microsoft.com/office/drawing/2014/main" id="{738EFAF5-0ACA-65C0-281B-A379BF5125AC}"/>
                  </a:ext>
                </a:extLst>
              </p:cNvPr>
              <p:cNvSpPr/>
              <p:nvPr/>
            </p:nvSpPr>
            <p:spPr>
              <a:xfrm>
                <a:off x="7873777" y="3405473"/>
                <a:ext cx="302933" cy="1075682"/>
              </a:xfrm>
              <a:custGeom>
                <a:avLst/>
                <a:gdLst/>
                <a:ahLst/>
                <a:cxnLst/>
                <a:rect l="l" t="t" r="r" b="b"/>
                <a:pathLst>
                  <a:path w="302933" h="1075682" extrusionOk="0">
                    <a:moveTo>
                      <a:pt x="77376" y="962311"/>
                    </a:moveTo>
                    <a:cubicBezTo>
                      <a:pt x="100691" y="926021"/>
                      <a:pt x="130288" y="898588"/>
                      <a:pt x="114014" y="846868"/>
                    </a:cubicBezTo>
                    <a:cubicBezTo>
                      <a:pt x="102595" y="810863"/>
                      <a:pt x="75948" y="781145"/>
                      <a:pt x="56915" y="749808"/>
                    </a:cubicBezTo>
                    <a:cubicBezTo>
                      <a:pt x="9332" y="671513"/>
                      <a:pt x="-20930" y="571310"/>
                      <a:pt x="17422" y="485489"/>
                    </a:cubicBezTo>
                    <a:cubicBezTo>
                      <a:pt x="39024" y="437197"/>
                      <a:pt x="79660" y="423196"/>
                      <a:pt x="112587" y="386905"/>
                    </a:cubicBezTo>
                    <a:cubicBezTo>
                      <a:pt x="152461" y="342710"/>
                      <a:pt x="164642" y="277749"/>
                      <a:pt x="175111" y="217932"/>
                    </a:cubicBezTo>
                    <a:cubicBezTo>
                      <a:pt x="190908" y="128206"/>
                      <a:pt x="211464" y="25813"/>
                      <a:pt x="302251" y="0"/>
                    </a:cubicBezTo>
                    <a:cubicBezTo>
                      <a:pt x="303013" y="0"/>
                      <a:pt x="303298" y="1143"/>
                      <a:pt x="302251" y="1333"/>
                    </a:cubicBezTo>
                    <a:cubicBezTo>
                      <a:pt x="187101" y="41815"/>
                      <a:pt x="195381" y="191834"/>
                      <a:pt x="167117" y="296609"/>
                    </a:cubicBezTo>
                    <a:cubicBezTo>
                      <a:pt x="158837" y="332327"/>
                      <a:pt x="142374" y="365665"/>
                      <a:pt x="118963" y="393859"/>
                    </a:cubicBezTo>
                    <a:cubicBezTo>
                      <a:pt x="80897" y="435959"/>
                      <a:pt x="33314" y="452152"/>
                      <a:pt x="15328" y="514826"/>
                    </a:cubicBezTo>
                    <a:cubicBezTo>
                      <a:pt x="-1136" y="573691"/>
                      <a:pt x="10569" y="637032"/>
                      <a:pt x="35027" y="693515"/>
                    </a:cubicBezTo>
                    <a:cubicBezTo>
                      <a:pt x="56249" y="742474"/>
                      <a:pt x="93078" y="782288"/>
                      <a:pt x="113348" y="831152"/>
                    </a:cubicBezTo>
                    <a:cubicBezTo>
                      <a:pt x="125529" y="860393"/>
                      <a:pt x="129717" y="891064"/>
                      <a:pt x="116203" y="919163"/>
                    </a:cubicBezTo>
                    <a:cubicBezTo>
                      <a:pt x="105735" y="941165"/>
                      <a:pt x="86606" y="956596"/>
                      <a:pt x="75187" y="977932"/>
                    </a:cubicBezTo>
                    <a:cubicBezTo>
                      <a:pt x="60341" y="1007364"/>
                      <a:pt x="54346" y="1040416"/>
                      <a:pt x="57867" y="1073182"/>
                    </a:cubicBezTo>
                    <a:cubicBezTo>
                      <a:pt x="57867" y="1076611"/>
                      <a:pt x="53394" y="1076420"/>
                      <a:pt x="53013" y="1073182"/>
                    </a:cubicBezTo>
                    <a:cubicBezTo>
                      <a:pt x="48255" y="1034510"/>
                      <a:pt x="56820" y="995363"/>
                      <a:pt x="77376" y="9623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31">
                <a:extLst>
                  <a:ext uri="{FF2B5EF4-FFF2-40B4-BE49-F238E27FC236}">
                    <a16:creationId xmlns:a16="http://schemas.microsoft.com/office/drawing/2014/main" id="{72A0740E-2F9A-004A-123F-D0C70AF9A5E9}"/>
                  </a:ext>
                </a:extLst>
              </p:cNvPr>
              <p:cNvSpPr/>
              <p:nvPr/>
            </p:nvSpPr>
            <p:spPr>
              <a:xfrm>
                <a:off x="7201268" y="3568932"/>
                <a:ext cx="1158622" cy="833765"/>
              </a:xfrm>
              <a:custGeom>
                <a:avLst/>
                <a:gdLst/>
                <a:ahLst/>
                <a:cxnLst/>
                <a:rect l="l" t="t" r="r" b="b"/>
                <a:pathLst>
                  <a:path w="1158622" h="833765" extrusionOk="0">
                    <a:moveTo>
                      <a:pt x="1063930" y="674932"/>
                    </a:moveTo>
                    <a:cubicBezTo>
                      <a:pt x="810029" y="800757"/>
                      <a:pt x="356947" y="897531"/>
                      <a:pt x="238180" y="782183"/>
                    </a:cubicBezTo>
                    <a:cubicBezTo>
                      <a:pt x="151104" y="697697"/>
                      <a:pt x="52418" y="457476"/>
                      <a:pt x="267" y="208302"/>
                    </a:cubicBezTo>
                    <a:cubicBezTo>
                      <a:pt x="-11248" y="153819"/>
                      <a:pt x="353045" y="-32871"/>
                      <a:pt x="363037" y="5038"/>
                    </a:cubicBezTo>
                    <a:cubicBezTo>
                      <a:pt x="397773" y="135436"/>
                      <a:pt x="489227" y="490813"/>
                      <a:pt x="500266" y="509387"/>
                    </a:cubicBezTo>
                    <a:cubicBezTo>
                      <a:pt x="512828" y="530438"/>
                      <a:pt x="782621" y="519484"/>
                      <a:pt x="919565" y="513959"/>
                    </a:cubicBezTo>
                    <a:cubicBezTo>
                      <a:pt x="1155099" y="504339"/>
                      <a:pt x="1241889" y="586730"/>
                      <a:pt x="1063930" y="674932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31">
                <a:extLst>
                  <a:ext uri="{FF2B5EF4-FFF2-40B4-BE49-F238E27FC236}">
                    <a16:creationId xmlns:a16="http://schemas.microsoft.com/office/drawing/2014/main" id="{DAE41E13-D4AA-469A-28E4-9A6182BD6F55}"/>
                  </a:ext>
                </a:extLst>
              </p:cNvPr>
              <p:cNvSpPr/>
              <p:nvPr/>
            </p:nvSpPr>
            <p:spPr>
              <a:xfrm>
                <a:off x="7017490" y="3055814"/>
                <a:ext cx="552620" cy="752757"/>
              </a:xfrm>
              <a:custGeom>
                <a:avLst/>
                <a:gdLst/>
                <a:ahLst/>
                <a:cxnLst/>
                <a:rect l="l" t="t" r="r" b="b"/>
                <a:pathLst>
                  <a:path w="552620" h="752757" extrusionOk="0">
                    <a:moveTo>
                      <a:pt x="206219" y="752757"/>
                    </a:moveTo>
                    <a:cubicBezTo>
                      <a:pt x="201175" y="747137"/>
                      <a:pt x="131799" y="667032"/>
                      <a:pt x="99729" y="613882"/>
                    </a:cubicBezTo>
                    <a:cubicBezTo>
                      <a:pt x="75747" y="574544"/>
                      <a:pt x="9893" y="459482"/>
                      <a:pt x="50623" y="428812"/>
                    </a:cubicBezTo>
                    <a:cubicBezTo>
                      <a:pt x="78316" y="407857"/>
                      <a:pt x="124947" y="470912"/>
                      <a:pt x="159017" y="514537"/>
                    </a:cubicBezTo>
                    <a:cubicBezTo>
                      <a:pt x="176908" y="537682"/>
                      <a:pt x="212880" y="562162"/>
                      <a:pt x="227536" y="550160"/>
                    </a:cubicBezTo>
                    <a:cubicBezTo>
                      <a:pt x="253135" y="528824"/>
                      <a:pt x="205552" y="469674"/>
                      <a:pt x="168057" y="432526"/>
                    </a:cubicBezTo>
                    <a:cubicBezTo>
                      <a:pt x="95351" y="360613"/>
                      <a:pt x="-24652" y="271078"/>
                      <a:pt x="4468" y="207260"/>
                    </a:cubicBezTo>
                    <a:cubicBezTo>
                      <a:pt x="15507" y="183067"/>
                      <a:pt x="51480" y="197735"/>
                      <a:pt x="90117" y="223453"/>
                    </a:cubicBezTo>
                    <a:cubicBezTo>
                      <a:pt x="41392" y="178399"/>
                      <a:pt x="-2193" y="128203"/>
                      <a:pt x="8941" y="100675"/>
                    </a:cubicBezTo>
                    <a:cubicBezTo>
                      <a:pt x="15317" y="85054"/>
                      <a:pt x="28640" y="80768"/>
                      <a:pt x="46056" y="83816"/>
                    </a:cubicBezTo>
                    <a:cubicBezTo>
                      <a:pt x="36063" y="68576"/>
                      <a:pt x="33113" y="53431"/>
                      <a:pt x="41202" y="40096"/>
                    </a:cubicBezTo>
                    <a:cubicBezTo>
                      <a:pt x="54906" y="17427"/>
                      <a:pt x="84502" y="18665"/>
                      <a:pt x="117334" y="30571"/>
                    </a:cubicBezTo>
                    <a:cubicBezTo>
                      <a:pt x="116097" y="23618"/>
                      <a:pt x="118476" y="16474"/>
                      <a:pt x="123520" y="11521"/>
                    </a:cubicBezTo>
                    <a:cubicBezTo>
                      <a:pt x="170341" y="-41342"/>
                      <a:pt x="384558" y="101437"/>
                      <a:pt x="417391" y="162016"/>
                    </a:cubicBezTo>
                    <a:cubicBezTo>
                      <a:pt x="514174" y="340134"/>
                      <a:pt x="552621" y="547207"/>
                      <a:pt x="552621" y="547207"/>
                    </a:cubicBezTo>
                    <a:cubicBezTo>
                      <a:pt x="513127" y="638457"/>
                      <a:pt x="206409" y="752947"/>
                      <a:pt x="206219" y="752757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31">
                <a:extLst>
                  <a:ext uri="{FF2B5EF4-FFF2-40B4-BE49-F238E27FC236}">
                    <a16:creationId xmlns:a16="http://schemas.microsoft.com/office/drawing/2014/main" id="{70EB1DBD-0472-DEF8-908C-9882BC9280F3}"/>
                  </a:ext>
                </a:extLst>
              </p:cNvPr>
              <p:cNvSpPr/>
              <p:nvPr/>
            </p:nvSpPr>
            <p:spPr>
              <a:xfrm>
                <a:off x="7100466" y="3274623"/>
                <a:ext cx="201306" cy="175712"/>
              </a:xfrm>
              <a:custGeom>
                <a:avLst/>
                <a:gdLst/>
                <a:ahLst/>
                <a:cxnLst/>
                <a:rect l="l" t="t" r="r" b="b"/>
                <a:pathLst>
                  <a:path w="201306" h="175712" extrusionOk="0">
                    <a:moveTo>
                      <a:pt x="201279" y="175046"/>
                    </a:moveTo>
                    <a:cubicBezTo>
                      <a:pt x="184149" y="137422"/>
                      <a:pt x="158740" y="104180"/>
                      <a:pt x="126859" y="77891"/>
                    </a:cubicBezTo>
                    <a:cubicBezTo>
                      <a:pt x="88793" y="47125"/>
                      <a:pt x="42448" y="26932"/>
                      <a:pt x="1431" y="71"/>
                    </a:cubicBezTo>
                    <a:cubicBezTo>
                      <a:pt x="860" y="-119"/>
                      <a:pt x="289" y="71"/>
                      <a:pt x="99" y="643"/>
                    </a:cubicBezTo>
                    <a:cubicBezTo>
                      <a:pt x="-91" y="1024"/>
                      <a:pt x="4" y="1500"/>
                      <a:pt x="289" y="1786"/>
                    </a:cubicBezTo>
                    <a:cubicBezTo>
                      <a:pt x="21035" y="13978"/>
                      <a:pt x="40544" y="28361"/>
                      <a:pt x="60815" y="41410"/>
                    </a:cubicBezTo>
                    <a:cubicBezTo>
                      <a:pt x="81085" y="54459"/>
                      <a:pt x="100879" y="66365"/>
                      <a:pt x="119627" y="80462"/>
                    </a:cubicBezTo>
                    <a:cubicBezTo>
                      <a:pt x="153696" y="105418"/>
                      <a:pt x="181389" y="138089"/>
                      <a:pt x="200612" y="175712"/>
                    </a:cubicBezTo>
                    <a:cubicBezTo>
                      <a:pt x="200612" y="175712"/>
                      <a:pt x="201469" y="175522"/>
                      <a:pt x="201279" y="17504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31">
                <a:extLst>
                  <a:ext uri="{FF2B5EF4-FFF2-40B4-BE49-F238E27FC236}">
                    <a16:creationId xmlns:a16="http://schemas.microsoft.com/office/drawing/2014/main" id="{0484A93A-66F5-F4F7-EE02-92BB90CC95AF}"/>
                  </a:ext>
                </a:extLst>
              </p:cNvPr>
              <p:cNvSpPr/>
              <p:nvPr/>
            </p:nvSpPr>
            <p:spPr>
              <a:xfrm>
                <a:off x="7062694" y="3138563"/>
                <a:ext cx="296592" cy="241478"/>
              </a:xfrm>
              <a:custGeom>
                <a:avLst/>
                <a:gdLst/>
                <a:ahLst/>
                <a:cxnLst/>
                <a:rect l="l" t="t" r="r" b="b"/>
                <a:pathLst>
                  <a:path w="296592" h="241478" extrusionOk="0">
                    <a:moveTo>
                      <a:pt x="296530" y="240431"/>
                    </a:moveTo>
                    <a:cubicBezTo>
                      <a:pt x="272263" y="200807"/>
                      <a:pt x="247615" y="160135"/>
                      <a:pt x="215164" y="126131"/>
                    </a:cubicBezTo>
                    <a:cubicBezTo>
                      <a:pt x="179572" y="88793"/>
                      <a:pt x="131894" y="64885"/>
                      <a:pt x="85739" y="41073"/>
                    </a:cubicBezTo>
                    <a:cubicBezTo>
                      <a:pt x="58046" y="26880"/>
                      <a:pt x="30067" y="13164"/>
                      <a:pt x="1708" y="115"/>
                    </a:cubicBezTo>
                    <a:cubicBezTo>
                      <a:pt x="471" y="-456"/>
                      <a:pt x="-671" y="1258"/>
                      <a:pt x="471" y="1829"/>
                    </a:cubicBezTo>
                    <a:cubicBezTo>
                      <a:pt x="47958" y="25737"/>
                      <a:pt x="94684" y="51074"/>
                      <a:pt x="140554" y="78029"/>
                    </a:cubicBezTo>
                    <a:cubicBezTo>
                      <a:pt x="182807" y="102223"/>
                      <a:pt x="219827" y="134608"/>
                      <a:pt x="249423" y="173279"/>
                    </a:cubicBezTo>
                    <a:cubicBezTo>
                      <a:pt x="266077" y="195187"/>
                      <a:pt x="280923" y="218333"/>
                      <a:pt x="295769" y="241478"/>
                    </a:cubicBezTo>
                    <a:cubicBezTo>
                      <a:pt x="296054" y="241193"/>
                      <a:pt x="296815" y="240812"/>
                      <a:pt x="296530" y="24043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31">
                <a:extLst>
                  <a:ext uri="{FF2B5EF4-FFF2-40B4-BE49-F238E27FC236}">
                    <a16:creationId xmlns:a16="http://schemas.microsoft.com/office/drawing/2014/main" id="{0A77C8E9-A6C7-044B-DDFC-5C1CAACB5B88}"/>
                  </a:ext>
                </a:extLst>
              </p:cNvPr>
              <p:cNvSpPr/>
              <p:nvPr/>
            </p:nvSpPr>
            <p:spPr>
              <a:xfrm>
                <a:off x="7133323" y="3085064"/>
                <a:ext cx="285474" cy="226900"/>
              </a:xfrm>
              <a:custGeom>
                <a:avLst/>
                <a:gdLst/>
                <a:ahLst/>
                <a:cxnLst/>
                <a:rect l="l" t="t" r="r" b="b"/>
                <a:pathLst>
                  <a:path w="285474" h="226900" extrusionOk="0">
                    <a:moveTo>
                      <a:pt x="285474" y="226873"/>
                    </a:moveTo>
                    <a:cubicBezTo>
                      <a:pt x="264919" y="187535"/>
                      <a:pt x="247408" y="153245"/>
                      <a:pt x="213339" y="122098"/>
                    </a:cubicBezTo>
                    <a:cubicBezTo>
                      <a:pt x="168516" y="81521"/>
                      <a:pt x="102852" y="48375"/>
                      <a:pt x="79536" y="36373"/>
                    </a:cubicBezTo>
                    <a:cubicBezTo>
                      <a:pt x="53842" y="23609"/>
                      <a:pt x="27767" y="11608"/>
                      <a:pt x="1406" y="83"/>
                    </a:cubicBezTo>
                    <a:cubicBezTo>
                      <a:pt x="359" y="-393"/>
                      <a:pt x="-593" y="1321"/>
                      <a:pt x="454" y="1797"/>
                    </a:cubicBezTo>
                    <a:cubicBezTo>
                      <a:pt x="58505" y="28753"/>
                      <a:pt x="114652" y="59424"/>
                      <a:pt x="168802" y="93618"/>
                    </a:cubicBezTo>
                    <a:cubicBezTo>
                      <a:pt x="194496" y="109239"/>
                      <a:pt x="217621" y="128861"/>
                      <a:pt x="237321" y="151721"/>
                    </a:cubicBezTo>
                    <a:cubicBezTo>
                      <a:pt x="255402" y="175057"/>
                      <a:pt x="271295" y="200013"/>
                      <a:pt x="284903" y="226206"/>
                    </a:cubicBezTo>
                    <a:cubicBezTo>
                      <a:pt x="284903" y="226206"/>
                      <a:pt x="285474" y="227063"/>
                      <a:pt x="285474" y="22687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31">
                <a:extLst>
                  <a:ext uri="{FF2B5EF4-FFF2-40B4-BE49-F238E27FC236}">
                    <a16:creationId xmlns:a16="http://schemas.microsoft.com/office/drawing/2014/main" id="{8549254F-06A2-5E38-36E6-020376ADC667}"/>
                  </a:ext>
                </a:extLst>
              </p:cNvPr>
              <p:cNvSpPr/>
              <p:nvPr/>
            </p:nvSpPr>
            <p:spPr>
              <a:xfrm>
                <a:off x="7711336" y="4055314"/>
                <a:ext cx="705125" cy="332567"/>
              </a:xfrm>
              <a:custGeom>
                <a:avLst/>
                <a:gdLst/>
                <a:ahLst/>
                <a:cxnLst/>
                <a:rect l="l" t="t" r="r" b="b"/>
                <a:pathLst>
                  <a:path w="705125" h="332567" extrusionOk="0">
                    <a:moveTo>
                      <a:pt x="0" y="21957"/>
                    </a:moveTo>
                    <a:lnTo>
                      <a:pt x="273981" y="332568"/>
                    </a:lnTo>
                    <a:cubicBezTo>
                      <a:pt x="273981" y="332568"/>
                      <a:pt x="480585" y="261892"/>
                      <a:pt x="639416" y="168737"/>
                    </a:cubicBezTo>
                    <a:cubicBezTo>
                      <a:pt x="798247" y="75583"/>
                      <a:pt x="649789" y="-3856"/>
                      <a:pt x="400836" y="145"/>
                    </a:cubicBezTo>
                    <a:cubicBezTo>
                      <a:pt x="151884" y="4145"/>
                      <a:pt x="0" y="21957"/>
                      <a:pt x="0" y="21957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31">
                <a:extLst>
                  <a:ext uri="{FF2B5EF4-FFF2-40B4-BE49-F238E27FC236}">
                    <a16:creationId xmlns:a16="http://schemas.microsoft.com/office/drawing/2014/main" id="{CC1C8DBF-1C8B-B232-054D-0DC6BDDB8F64}"/>
                  </a:ext>
                </a:extLst>
              </p:cNvPr>
              <p:cNvSpPr/>
              <p:nvPr/>
            </p:nvSpPr>
            <p:spPr>
              <a:xfrm>
                <a:off x="7835198" y="4083079"/>
                <a:ext cx="229011" cy="260595"/>
              </a:xfrm>
              <a:custGeom>
                <a:avLst/>
                <a:gdLst/>
                <a:ahLst/>
                <a:cxnLst/>
                <a:rect l="l" t="t" r="r" b="b"/>
                <a:pathLst>
                  <a:path w="229011" h="260595" extrusionOk="0">
                    <a:moveTo>
                      <a:pt x="228821" y="259273"/>
                    </a:moveTo>
                    <a:cubicBezTo>
                      <a:pt x="174291" y="188216"/>
                      <a:pt x="114622" y="120874"/>
                      <a:pt x="53907" y="54961"/>
                    </a:cubicBezTo>
                    <a:cubicBezTo>
                      <a:pt x="36777" y="35911"/>
                      <a:pt x="19077" y="18004"/>
                      <a:pt x="1090" y="193"/>
                    </a:cubicBezTo>
                    <a:cubicBezTo>
                      <a:pt x="519" y="-283"/>
                      <a:pt x="-337" y="193"/>
                      <a:pt x="139" y="860"/>
                    </a:cubicBezTo>
                    <a:cubicBezTo>
                      <a:pt x="28117" y="35816"/>
                      <a:pt x="57238" y="69535"/>
                      <a:pt x="86739" y="103444"/>
                    </a:cubicBezTo>
                    <a:cubicBezTo>
                      <a:pt x="116240" y="137353"/>
                      <a:pt x="145646" y="171262"/>
                      <a:pt x="175909" y="204409"/>
                    </a:cubicBezTo>
                    <a:cubicBezTo>
                      <a:pt x="192944" y="223459"/>
                      <a:pt x="209978" y="241842"/>
                      <a:pt x="227488" y="260225"/>
                    </a:cubicBezTo>
                    <a:cubicBezTo>
                      <a:pt x="228250" y="261082"/>
                      <a:pt x="229487" y="260320"/>
                      <a:pt x="228821" y="25927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31">
                <a:extLst>
                  <a:ext uri="{FF2B5EF4-FFF2-40B4-BE49-F238E27FC236}">
                    <a16:creationId xmlns:a16="http://schemas.microsoft.com/office/drawing/2014/main" id="{1B5E5504-48FF-FF16-69A3-D27AADDB980C}"/>
                  </a:ext>
                </a:extLst>
              </p:cNvPr>
              <p:cNvSpPr/>
              <p:nvPr/>
            </p:nvSpPr>
            <p:spPr>
              <a:xfrm>
                <a:off x="7842569" y="4094572"/>
                <a:ext cx="573934" cy="293308"/>
              </a:xfrm>
              <a:custGeom>
                <a:avLst/>
                <a:gdLst/>
                <a:ahLst/>
                <a:cxnLst/>
                <a:rect l="l" t="t" r="r" b="b"/>
                <a:pathLst>
                  <a:path w="573934" h="293308" extrusionOk="0">
                    <a:moveTo>
                      <a:pt x="508183" y="129479"/>
                    </a:moveTo>
                    <a:cubicBezTo>
                      <a:pt x="349352" y="222633"/>
                      <a:pt x="142748" y="293309"/>
                      <a:pt x="142748" y="293309"/>
                    </a:cubicBezTo>
                    <a:lnTo>
                      <a:pt x="0" y="130907"/>
                    </a:lnTo>
                    <a:cubicBezTo>
                      <a:pt x="0" y="130907"/>
                      <a:pt x="404357" y="-2443"/>
                      <a:pt x="526835" y="34"/>
                    </a:cubicBezTo>
                    <a:cubicBezTo>
                      <a:pt x="589930" y="31371"/>
                      <a:pt x="595259" y="78425"/>
                      <a:pt x="508183" y="129479"/>
                    </a:cubicBezTo>
                    <a:close/>
                  </a:path>
                </a:pathLst>
              </a:custGeom>
              <a:solidFill>
                <a:srgbClr val="000000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31">
                <a:extLst>
                  <a:ext uri="{FF2B5EF4-FFF2-40B4-BE49-F238E27FC236}">
                    <a16:creationId xmlns:a16="http://schemas.microsoft.com/office/drawing/2014/main" id="{69DED67D-8E24-AA03-58DD-F9F07BA5793A}"/>
                  </a:ext>
                </a:extLst>
              </p:cNvPr>
              <p:cNvSpPr/>
              <p:nvPr/>
            </p:nvSpPr>
            <p:spPr>
              <a:xfrm>
                <a:off x="7950365" y="4038972"/>
                <a:ext cx="1048748" cy="1069761"/>
              </a:xfrm>
              <a:custGeom>
                <a:avLst/>
                <a:gdLst/>
                <a:ahLst/>
                <a:cxnLst/>
                <a:rect l="l" t="t" r="r" b="b"/>
                <a:pathLst>
                  <a:path w="1048748" h="1069761" extrusionOk="0">
                    <a:moveTo>
                      <a:pt x="1048748" y="1069761"/>
                    </a:moveTo>
                    <a:lnTo>
                      <a:pt x="11446" y="1067285"/>
                    </a:lnTo>
                    <a:lnTo>
                      <a:pt x="68545" y="710383"/>
                    </a:lnTo>
                    <a:cubicBezTo>
                      <a:pt x="68545" y="710383"/>
                      <a:pt x="-13487" y="610751"/>
                      <a:pt x="1929" y="502643"/>
                    </a:cubicBezTo>
                    <a:cubicBezTo>
                      <a:pt x="18964" y="384151"/>
                      <a:pt x="232325" y="84019"/>
                      <a:pt x="250311" y="67159"/>
                    </a:cubicBezTo>
                    <a:cubicBezTo>
                      <a:pt x="322446" y="-658"/>
                      <a:pt x="398960" y="-12850"/>
                      <a:pt x="472427" y="11629"/>
                    </a:cubicBezTo>
                    <a:lnTo>
                      <a:pt x="472427" y="11629"/>
                    </a:lnTo>
                    <a:cubicBezTo>
                      <a:pt x="812072" y="224989"/>
                      <a:pt x="1048748" y="1069761"/>
                      <a:pt x="1048748" y="1069761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31">
                <a:extLst>
                  <a:ext uri="{FF2B5EF4-FFF2-40B4-BE49-F238E27FC236}">
                    <a16:creationId xmlns:a16="http://schemas.microsoft.com/office/drawing/2014/main" id="{387B651A-791A-93A4-4A52-63500ABB1943}"/>
                  </a:ext>
                </a:extLst>
              </p:cNvPr>
              <p:cNvSpPr/>
              <p:nvPr/>
            </p:nvSpPr>
            <p:spPr>
              <a:xfrm>
                <a:off x="7983033" y="4047934"/>
                <a:ext cx="963644" cy="1059560"/>
              </a:xfrm>
              <a:custGeom>
                <a:avLst/>
                <a:gdLst/>
                <a:ahLst/>
                <a:cxnLst/>
                <a:rect l="l" t="t" r="r" b="b"/>
                <a:pathLst>
                  <a:path w="963644" h="1059560" extrusionOk="0">
                    <a:moveTo>
                      <a:pt x="0" y="926878"/>
                    </a:moveTo>
                    <a:cubicBezTo>
                      <a:pt x="3902" y="930307"/>
                      <a:pt x="8946" y="932212"/>
                      <a:pt x="14085" y="932212"/>
                    </a:cubicBezTo>
                    <a:cubicBezTo>
                      <a:pt x="25790" y="932212"/>
                      <a:pt x="35211" y="922782"/>
                      <a:pt x="35211" y="911066"/>
                    </a:cubicBezTo>
                    <a:cubicBezTo>
                      <a:pt x="35211" y="899350"/>
                      <a:pt x="25790" y="889921"/>
                      <a:pt x="14085" y="889921"/>
                    </a:cubicBezTo>
                    <a:lnTo>
                      <a:pt x="14085" y="889921"/>
                    </a:lnTo>
                    <a:cubicBezTo>
                      <a:pt x="11135" y="889825"/>
                      <a:pt x="8279" y="890492"/>
                      <a:pt x="5615" y="891730"/>
                    </a:cubicBezTo>
                    <a:lnTo>
                      <a:pt x="4854" y="896207"/>
                    </a:lnTo>
                    <a:cubicBezTo>
                      <a:pt x="13038" y="891064"/>
                      <a:pt x="23887" y="893540"/>
                      <a:pt x="29026" y="901732"/>
                    </a:cubicBezTo>
                    <a:cubicBezTo>
                      <a:pt x="30834" y="904589"/>
                      <a:pt x="31785" y="907828"/>
                      <a:pt x="31690" y="911162"/>
                    </a:cubicBezTo>
                    <a:cubicBezTo>
                      <a:pt x="31595" y="920877"/>
                      <a:pt x="23697" y="928592"/>
                      <a:pt x="14085" y="928592"/>
                    </a:cubicBezTo>
                    <a:cubicBezTo>
                      <a:pt x="8946" y="928592"/>
                      <a:pt x="4092" y="926306"/>
                      <a:pt x="761" y="922306"/>
                    </a:cubicBezTo>
                    <a:lnTo>
                      <a:pt x="0" y="926878"/>
                    </a:lnTo>
                    <a:close/>
                    <a:moveTo>
                      <a:pt x="188999" y="834390"/>
                    </a:moveTo>
                    <a:cubicBezTo>
                      <a:pt x="189093" y="846010"/>
                      <a:pt x="198610" y="855345"/>
                      <a:pt x="210220" y="855250"/>
                    </a:cubicBezTo>
                    <a:cubicBezTo>
                      <a:pt x="221830" y="855155"/>
                      <a:pt x="231157" y="845630"/>
                      <a:pt x="231062" y="834009"/>
                    </a:cubicBezTo>
                    <a:cubicBezTo>
                      <a:pt x="230966" y="822484"/>
                      <a:pt x="221640" y="813244"/>
                      <a:pt x="210125" y="813149"/>
                    </a:cubicBezTo>
                    <a:cubicBezTo>
                      <a:pt x="198515" y="813054"/>
                      <a:pt x="189093" y="822484"/>
                      <a:pt x="188999" y="834104"/>
                    </a:cubicBezTo>
                    <a:cubicBezTo>
                      <a:pt x="188999" y="834199"/>
                      <a:pt x="188999" y="834295"/>
                      <a:pt x="188999" y="834390"/>
                    </a:cubicBezTo>
                    <a:lnTo>
                      <a:pt x="188999" y="834390"/>
                    </a:lnTo>
                    <a:close/>
                    <a:moveTo>
                      <a:pt x="192615" y="834390"/>
                    </a:moveTo>
                    <a:cubicBezTo>
                      <a:pt x="192615" y="824770"/>
                      <a:pt x="200418" y="816959"/>
                      <a:pt x="210030" y="816959"/>
                    </a:cubicBezTo>
                    <a:cubicBezTo>
                      <a:pt x="219642" y="816959"/>
                      <a:pt x="227445" y="824770"/>
                      <a:pt x="227445" y="834390"/>
                    </a:cubicBezTo>
                    <a:cubicBezTo>
                      <a:pt x="227445" y="844010"/>
                      <a:pt x="219737" y="851725"/>
                      <a:pt x="210125" y="851821"/>
                    </a:cubicBezTo>
                    <a:cubicBezTo>
                      <a:pt x="200513" y="851821"/>
                      <a:pt x="192710" y="844010"/>
                      <a:pt x="192615" y="834390"/>
                    </a:cubicBezTo>
                    <a:lnTo>
                      <a:pt x="192615" y="834390"/>
                    </a:lnTo>
                    <a:close/>
                    <a:moveTo>
                      <a:pt x="23506" y="490823"/>
                    </a:moveTo>
                    <a:cubicBezTo>
                      <a:pt x="23506" y="502539"/>
                      <a:pt x="32927" y="511969"/>
                      <a:pt x="44633" y="511969"/>
                    </a:cubicBezTo>
                    <a:cubicBezTo>
                      <a:pt x="56338" y="511969"/>
                      <a:pt x="65760" y="502539"/>
                      <a:pt x="65760" y="490823"/>
                    </a:cubicBezTo>
                    <a:cubicBezTo>
                      <a:pt x="65760" y="479203"/>
                      <a:pt x="56338" y="469773"/>
                      <a:pt x="44728" y="469678"/>
                    </a:cubicBezTo>
                    <a:cubicBezTo>
                      <a:pt x="33023" y="469582"/>
                      <a:pt x="23601" y="479012"/>
                      <a:pt x="23506" y="490823"/>
                    </a:cubicBezTo>
                    <a:cubicBezTo>
                      <a:pt x="23506" y="490728"/>
                      <a:pt x="23506" y="490823"/>
                      <a:pt x="23506" y="490823"/>
                    </a:cubicBezTo>
                    <a:lnTo>
                      <a:pt x="23506" y="490823"/>
                    </a:lnTo>
                    <a:close/>
                    <a:moveTo>
                      <a:pt x="27122" y="490823"/>
                    </a:moveTo>
                    <a:cubicBezTo>
                      <a:pt x="27122" y="481108"/>
                      <a:pt x="34926" y="473297"/>
                      <a:pt x="44633" y="473297"/>
                    </a:cubicBezTo>
                    <a:cubicBezTo>
                      <a:pt x="54340" y="473297"/>
                      <a:pt x="62143" y="481108"/>
                      <a:pt x="62143" y="490823"/>
                    </a:cubicBezTo>
                    <a:cubicBezTo>
                      <a:pt x="62143" y="500443"/>
                      <a:pt x="54340" y="508254"/>
                      <a:pt x="44728" y="508349"/>
                    </a:cubicBezTo>
                    <a:cubicBezTo>
                      <a:pt x="35021" y="508444"/>
                      <a:pt x="27218" y="500634"/>
                      <a:pt x="27122" y="490823"/>
                    </a:cubicBezTo>
                    <a:cubicBezTo>
                      <a:pt x="27122" y="490918"/>
                      <a:pt x="27122" y="490823"/>
                      <a:pt x="27122" y="490823"/>
                    </a:cubicBezTo>
                    <a:lnTo>
                      <a:pt x="27122" y="490823"/>
                    </a:lnTo>
                    <a:close/>
                    <a:moveTo>
                      <a:pt x="784067" y="1025462"/>
                    </a:moveTo>
                    <a:cubicBezTo>
                      <a:pt x="784067" y="1037177"/>
                      <a:pt x="793489" y="1046607"/>
                      <a:pt x="805194" y="1046607"/>
                    </a:cubicBezTo>
                    <a:cubicBezTo>
                      <a:pt x="816900" y="1046607"/>
                      <a:pt x="826321" y="1037177"/>
                      <a:pt x="826321" y="1025462"/>
                    </a:cubicBezTo>
                    <a:cubicBezTo>
                      <a:pt x="826321" y="1013746"/>
                      <a:pt x="816900" y="1004316"/>
                      <a:pt x="805194" y="1004316"/>
                    </a:cubicBezTo>
                    <a:cubicBezTo>
                      <a:pt x="793489" y="1004316"/>
                      <a:pt x="784067" y="1013746"/>
                      <a:pt x="784067" y="1025462"/>
                    </a:cubicBezTo>
                    <a:close/>
                    <a:moveTo>
                      <a:pt x="787684" y="1025462"/>
                    </a:moveTo>
                    <a:cubicBezTo>
                      <a:pt x="787588" y="1015746"/>
                      <a:pt x="795297" y="1007840"/>
                      <a:pt x="805004" y="1007745"/>
                    </a:cubicBezTo>
                    <a:cubicBezTo>
                      <a:pt x="814711" y="1007650"/>
                      <a:pt x="822609" y="1015365"/>
                      <a:pt x="822704" y="1025080"/>
                    </a:cubicBezTo>
                    <a:cubicBezTo>
                      <a:pt x="822800" y="1034796"/>
                      <a:pt x="815091" y="1042702"/>
                      <a:pt x="805384" y="1042797"/>
                    </a:cubicBezTo>
                    <a:cubicBezTo>
                      <a:pt x="805289" y="1042797"/>
                      <a:pt x="805194" y="1042797"/>
                      <a:pt x="805099" y="1042797"/>
                    </a:cubicBezTo>
                    <a:cubicBezTo>
                      <a:pt x="795583" y="1042702"/>
                      <a:pt x="787779" y="1034987"/>
                      <a:pt x="787684" y="1025462"/>
                    </a:cubicBezTo>
                    <a:lnTo>
                      <a:pt x="787684" y="1025462"/>
                    </a:lnTo>
                    <a:close/>
                    <a:moveTo>
                      <a:pt x="568803" y="955929"/>
                    </a:moveTo>
                    <a:cubicBezTo>
                      <a:pt x="568899" y="967645"/>
                      <a:pt x="578320" y="977074"/>
                      <a:pt x="590025" y="976979"/>
                    </a:cubicBezTo>
                    <a:cubicBezTo>
                      <a:pt x="601731" y="976884"/>
                      <a:pt x="611152" y="967454"/>
                      <a:pt x="611057" y="955738"/>
                    </a:cubicBezTo>
                    <a:cubicBezTo>
                      <a:pt x="610962" y="944023"/>
                      <a:pt x="601540" y="934593"/>
                      <a:pt x="589835" y="934688"/>
                    </a:cubicBezTo>
                    <a:cubicBezTo>
                      <a:pt x="578320" y="934879"/>
                      <a:pt x="568994" y="944404"/>
                      <a:pt x="569089" y="955929"/>
                    </a:cubicBezTo>
                    <a:lnTo>
                      <a:pt x="568803" y="955929"/>
                    </a:lnTo>
                    <a:close/>
                    <a:moveTo>
                      <a:pt x="572420" y="955929"/>
                    </a:moveTo>
                    <a:cubicBezTo>
                      <a:pt x="572324" y="946213"/>
                      <a:pt x="580033" y="938308"/>
                      <a:pt x="589740" y="938213"/>
                    </a:cubicBezTo>
                    <a:cubicBezTo>
                      <a:pt x="599447" y="938117"/>
                      <a:pt x="607345" y="945832"/>
                      <a:pt x="607441" y="955548"/>
                    </a:cubicBezTo>
                    <a:cubicBezTo>
                      <a:pt x="607536" y="965263"/>
                      <a:pt x="599827" y="973169"/>
                      <a:pt x="590120" y="973264"/>
                    </a:cubicBezTo>
                    <a:cubicBezTo>
                      <a:pt x="590025" y="973264"/>
                      <a:pt x="589930" y="973264"/>
                      <a:pt x="589835" y="973264"/>
                    </a:cubicBezTo>
                    <a:cubicBezTo>
                      <a:pt x="580414" y="973074"/>
                      <a:pt x="572800" y="965359"/>
                      <a:pt x="572705" y="955929"/>
                    </a:cubicBezTo>
                    <a:lnTo>
                      <a:pt x="572420" y="955929"/>
                    </a:lnTo>
                    <a:close/>
                    <a:moveTo>
                      <a:pt x="731251" y="421291"/>
                    </a:moveTo>
                    <a:cubicBezTo>
                      <a:pt x="731251" y="432911"/>
                      <a:pt x="740672" y="442341"/>
                      <a:pt x="752282" y="442341"/>
                    </a:cubicBezTo>
                    <a:cubicBezTo>
                      <a:pt x="760181" y="442341"/>
                      <a:pt x="767413" y="437864"/>
                      <a:pt x="771030" y="430816"/>
                    </a:cubicBezTo>
                    <a:cubicBezTo>
                      <a:pt x="770364" y="429387"/>
                      <a:pt x="769602" y="428054"/>
                      <a:pt x="768841" y="426530"/>
                    </a:cubicBezTo>
                    <a:cubicBezTo>
                      <a:pt x="765891" y="435578"/>
                      <a:pt x="756089" y="440531"/>
                      <a:pt x="746953" y="437579"/>
                    </a:cubicBezTo>
                    <a:cubicBezTo>
                      <a:pt x="737912" y="434626"/>
                      <a:pt x="732964" y="424815"/>
                      <a:pt x="735914" y="415671"/>
                    </a:cubicBezTo>
                    <a:cubicBezTo>
                      <a:pt x="738198" y="408622"/>
                      <a:pt x="744859" y="403860"/>
                      <a:pt x="752282" y="403765"/>
                    </a:cubicBezTo>
                    <a:cubicBezTo>
                      <a:pt x="754091" y="403765"/>
                      <a:pt x="755804" y="404050"/>
                      <a:pt x="757516" y="404527"/>
                    </a:cubicBezTo>
                    <a:lnTo>
                      <a:pt x="755327" y="400336"/>
                    </a:lnTo>
                    <a:lnTo>
                      <a:pt x="752282" y="400336"/>
                    </a:lnTo>
                    <a:cubicBezTo>
                      <a:pt x="740862" y="400526"/>
                      <a:pt x="731631" y="409765"/>
                      <a:pt x="731536" y="421291"/>
                    </a:cubicBezTo>
                    <a:lnTo>
                      <a:pt x="731251" y="421291"/>
                    </a:lnTo>
                    <a:close/>
                    <a:moveTo>
                      <a:pt x="671868" y="583216"/>
                    </a:moveTo>
                    <a:cubicBezTo>
                      <a:pt x="671772" y="594931"/>
                      <a:pt x="681194" y="604361"/>
                      <a:pt x="692899" y="604456"/>
                    </a:cubicBezTo>
                    <a:cubicBezTo>
                      <a:pt x="704605" y="604552"/>
                      <a:pt x="714026" y="595122"/>
                      <a:pt x="714121" y="583406"/>
                    </a:cubicBezTo>
                    <a:cubicBezTo>
                      <a:pt x="714216" y="571690"/>
                      <a:pt x="704794" y="562261"/>
                      <a:pt x="693089" y="562165"/>
                    </a:cubicBezTo>
                    <a:cubicBezTo>
                      <a:pt x="692994" y="562165"/>
                      <a:pt x="692994" y="562165"/>
                      <a:pt x="692899" y="562165"/>
                    </a:cubicBezTo>
                    <a:cubicBezTo>
                      <a:pt x="681479" y="562356"/>
                      <a:pt x="672343" y="571595"/>
                      <a:pt x="672153" y="583025"/>
                    </a:cubicBezTo>
                    <a:lnTo>
                      <a:pt x="671868" y="583216"/>
                    </a:lnTo>
                    <a:close/>
                    <a:moveTo>
                      <a:pt x="675484" y="583216"/>
                    </a:moveTo>
                    <a:cubicBezTo>
                      <a:pt x="675389" y="573500"/>
                      <a:pt x="683192" y="565690"/>
                      <a:pt x="692899" y="565594"/>
                    </a:cubicBezTo>
                    <a:cubicBezTo>
                      <a:pt x="702606" y="565499"/>
                      <a:pt x="710409" y="573310"/>
                      <a:pt x="710505" y="583025"/>
                    </a:cubicBezTo>
                    <a:cubicBezTo>
                      <a:pt x="710600" y="592741"/>
                      <a:pt x="702796" y="600551"/>
                      <a:pt x="693089" y="600647"/>
                    </a:cubicBezTo>
                    <a:cubicBezTo>
                      <a:pt x="692994" y="600647"/>
                      <a:pt x="692994" y="600647"/>
                      <a:pt x="692899" y="600647"/>
                    </a:cubicBezTo>
                    <a:cubicBezTo>
                      <a:pt x="683382" y="600456"/>
                      <a:pt x="675674" y="592550"/>
                      <a:pt x="675769" y="583025"/>
                    </a:cubicBezTo>
                    <a:lnTo>
                      <a:pt x="675484" y="583216"/>
                    </a:lnTo>
                    <a:close/>
                    <a:moveTo>
                      <a:pt x="498000" y="143732"/>
                    </a:moveTo>
                    <a:cubicBezTo>
                      <a:pt x="498000" y="155448"/>
                      <a:pt x="507422" y="164878"/>
                      <a:pt x="519127" y="164878"/>
                    </a:cubicBezTo>
                    <a:cubicBezTo>
                      <a:pt x="530833" y="164878"/>
                      <a:pt x="540254" y="155448"/>
                      <a:pt x="540254" y="143732"/>
                    </a:cubicBezTo>
                    <a:cubicBezTo>
                      <a:pt x="540254" y="132016"/>
                      <a:pt x="530833" y="122587"/>
                      <a:pt x="519127" y="122587"/>
                    </a:cubicBezTo>
                    <a:cubicBezTo>
                      <a:pt x="507422" y="122587"/>
                      <a:pt x="498000" y="132016"/>
                      <a:pt x="498000" y="143732"/>
                    </a:cubicBezTo>
                    <a:close/>
                    <a:moveTo>
                      <a:pt x="501617" y="143732"/>
                    </a:moveTo>
                    <a:cubicBezTo>
                      <a:pt x="501712" y="134017"/>
                      <a:pt x="509516" y="126206"/>
                      <a:pt x="519222" y="126301"/>
                    </a:cubicBezTo>
                    <a:cubicBezTo>
                      <a:pt x="528929" y="126397"/>
                      <a:pt x="536733" y="134207"/>
                      <a:pt x="536637" y="143923"/>
                    </a:cubicBezTo>
                    <a:cubicBezTo>
                      <a:pt x="536542" y="153543"/>
                      <a:pt x="528834" y="161258"/>
                      <a:pt x="519222" y="161354"/>
                    </a:cubicBezTo>
                    <a:cubicBezTo>
                      <a:pt x="509516" y="161449"/>
                      <a:pt x="501712" y="153638"/>
                      <a:pt x="501617" y="143923"/>
                    </a:cubicBezTo>
                    <a:cubicBezTo>
                      <a:pt x="501617" y="143827"/>
                      <a:pt x="501617" y="143637"/>
                      <a:pt x="501617" y="143542"/>
                    </a:cubicBezTo>
                    <a:lnTo>
                      <a:pt x="501617" y="143732"/>
                    </a:lnTo>
                    <a:close/>
                    <a:moveTo>
                      <a:pt x="476969" y="510254"/>
                    </a:moveTo>
                    <a:cubicBezTo>
                      <a:pt x="476874" y="521970"/>
                      <a:pt x="486295" y="531400"/>
                      <a:pt x="498000" y="531495"/>
                    </a:cubicBezTo>
                    <a:cubicBezTo>
                      <a:pt x="509706" y="531590"/>
                      <a:pt x="519127" y="522160"/>
                      <a:pt x="519222" y="510445"/>
                    </a:cubicBezTo>
                    <a:cubicBezTo>
                      <a:pt x="519317" y="498729"/>
                      <a:pt x="509896" y="489299"/>
                      <a:pt x="498191" y="489204"/>
                    </a:cubicBezTo>
                    <a:cubicBezTo>
                      <a:pt x="498191" y="489204"/>
                      <a:pt x="498096" y="489204"/>
                      <a:pt x="498096" y="489204"/>
                    </a:cubicBezTo>
                    <a:cubicBezTo>
                      <a:pt x="486676" y="489394"/>
                      <a:pt x="477445" y="498634"/>
                      <a:pt x="477254" y="510064"/>
                    </a:cubicBezTo>
                    <a:lnTo>
                      <a:pt x="476969" y="510254"/>
                    </a:lnTo>
                    <a:close/>
                    <a:moveTo>
                      <a:pt x="480585" y="510254"/>
                    </a:moveTo>
                    <a:cubicBezTo>
                      <a:pt x="480680" y="500539"/>
                      <a:pt x="488484" y="492728"/>
                      <a:pt x="498191" y="492823"/>
                    </a:cubicBezTo>
                    <a:cubicBezTo>
                      <a:pt x="507897" y="492919"/>
                      <a:pt x="515701" y="500729"/>
                      <a:pt x="515606" y="510445"/>
                    </a:cubicBezTo>
                    <a:cubicBezTo>
                      <a:pt x="515511" y="520065"/>
                      <a:pt x="507707" y="527875"/>
                      <a:pt x="498096" y="527875"/>
                    </a:cubicBezTo>
                    <a:cubicBezTo>
                      <a:pt x="488484" y="527780"/>
                      <a:pt x="480775" y="519874"/>
                      <a:pt x="480871" y="510254"/>
                    </a:cubicBezTo>
                    <a:cubicBezTo>
                      <a:pt x="480871" y="510159"/>
                      <a:pt x="480871" y="510159"/>
                      <a:pt x="480871" y="510064"/>
                    </a:cubicBezTo>
                    <a:lnTo>
                      <a:pt x="480585" y="510254"/>
                    </a:lnTo>
                    <a:close/>
                    <a:moveTo>
                      <a:pt x="297011" y="96488"/>
                    </a:moveTo>
                    <a:cubicBezTo>
                      <a:pt x="297106" y="108109"/>
                      <a:pt x="306528" y="117538"/>
                      <a:pt x="318138" y="117443"/>
                    </a:cubicBezTo>
                    <a:cubicBezTo>
                      <a:pt x="329748" y="117348"/>
                      <a:pt x="339169" y="107918"/>
                      <a:pt x="339074" y="96298"/>
                    </a:cubicBezTo>
                    <a:cubicBezTo>
                      <a:pt x="338979" y="84677"/>
                      <a:pt x="329653" y="75343"/>
                      <a:pt x="318043" y="75343"/>
                    </a:cubicBezTo>
                    <a:cubicBezTo>
                      <a:pt x="306528" y="75438"/>
                      <a:pt x="297297" y="84772"/>
                      <a:pt x="297297" y="96298"/>
                    </a:cubicBezTo>
                    <a:lnTo>
                      <a:pt x="297011" y="96488"/>
                    </a:lnTo>
                    <a:close/>
                    <a:moveTo>
                      <a:pt x="300628" y="96488"/>
                    </a:moveTo>
                    <a:cubicBezTo>
                      <a:pt x="300628" y="86868"/>
                      <a:pt x="308431" y="79057"/>
                      <a:pt x="318043" y="79057"/>
                    </a:cubicBezTo>
                    <a:cubicBezTo>
                      <a:pt x="327654" y="79057"/>
                      <a:pt x="335458" y="86868"/>
                      <a:pt x="335458" y="96488"/>
                    </a:cubicBezTo>
                    <a:cubicBezTo>
                      <a:pt x="335458" y="106108"/>
                      <a:pt x="327654" y="113919"/>
                      <a:pt x="318043" y="113919"/>
                    </a:cubicBezTo>
                    <a:cubicBezTo>
                      <a:pt x="308431" y="113729"/>
                      <a:pt x="300818" y="105918"/>
                      <a:pt x="300913" y="96298"/>
                    </a:cubicBezTo>
                    <a:lnTo>
                      <a:pt x="300628" y="96488"/>
                    </a:lnTo>
                    <a:close/>
                    <a:moveTo>
                      <a:pt x="134944" y="184975"/>
                    </a:moveTo>
                    <a:cubicBezTo>
                      <a:pt x="134850" y="196691"/>
                      <a:pt x="144271" y="206121"/>
                      <a:pt x="155976" y="206216"/>
                    </a:cubicBezTo>
                    <a:cubicBezTo>
                      <a:pt x="167681" y="206312"/>
                      <a:pt x="177103" y="196882"/>
                      <a:pt x="177198" y="185166"/>
                    </a:cubicBezTo>
                    <a:cubicBezTo>
                      <a:pt x="177293" y="173450"/>
                      <a:pt x="167872" y="164021"/>
                      <a:pt x="156167" y="163925"/>
                    </a:cubicBezTo>
                    <a:cubicBezTo>
                      <a:pt x="156071" y="163925"/>
                      <a:pt x="156071" y="163925"/>
                      <a:pt x="155976" y="163925"/>
                    </a:cubicBezTo>
                    <a:cubicBezTo>
                      <a:pt x="144556" y="164116"/>
                      <a:pt x="135421" y="173355"/>
                      <a:pt x="135230" y="184785"/>
                    </a:cubicBezTo>
                    <a:lnTo>
                      <a:pt x="134944" y="184975"/>
                    </a:lnTo>
                    <a:close/>
                    <a:moveTo>
                      <a:pt x="138561" y="184975"/>
                    </a:moveTo>
                    <a:cubicBezTo>
                      <a:pt x="138656" y="175260"/>
                      <a:pt x="146460" y="167449"/>
                      <a:pt x="156167" y="167545"/>
                    </a:cubicBezTo>
                    <a:cubicBezTo>
                      <a:pt x="165873" y="167640"/>
                      <a:pt x="173677" y="175450"/>
                      <a:pt x="173582" y="185166"/>
                    </a:cubicBezTo>
                    <a:cubicBezTo>
                      <a:pt x="173487" y="194881"/>
                      <a:pt x="165683" y="202692"/>
                      <a:pt x="155976" y="202597"/>
                    </a:cubicBezTo>
                    <a:cubicBezTo>
                      <a:pt x="146364" y="202406"/>
                      <a:pt x="138656" y="194405"/>
                      <a:pt x="138846" y="184785"/>
                    </a:cubicBezTo>
                    <a:lnTo>
                      <a:pt x="138561" y="184975"/>
                    </a:lnTo>
                    <a:close/>
                    <a:moveTo>
                      <a:pt x="206128" y="1004125"/>
                    </a:moveTo>
                    <a:cubicBezTo>
                      <a:pt x="206033" y="1015841"/>
                      <a:pt x="215454" y="1025271"/>
                      <a:pt x="227160" y="1025366"/>
                    </a:cubicBezTo>
                    <a:cubicBezTo>
                      <a:pt x="238865" y="1025462"/>
                      <a:pt x="248287" y="1016032"/>
                      <a:pt x="248382" y="1004316"/>
                    </a:cubicBezTo>
                    <a:cubicBezTo>
                      <a:pt x="248477" y="992600"/>
                      <a:pt x="239055" y="983171"/>
                      <a:pt x="227350" y="983075"/>
                    </a:cubicBezTo>
                    <a:cubicBezTo>
                      <a:pt x="227255" y="983075"/>
                      <a:pt x="227255" y="983075"/>
                      <a:pt x="227160" y="983075"/>
                    </a:cubicBezTo>
                    <a:cubicBezTo>
                      <a:pt x="215740" y="983456"/>
                      <a:pt x="206699" y="992696"/>
                      <a:pt x="206604" y="1004125"/>
                    </a:cubicBezTo>
                    <a:lnTo>
                      <a:pt x="206128" y="1004125"/>
                    </a:lnTo>
                    <a:close/>
                    <a:moveTo>
                      <a:pt x="209840" y="1004125"/>
                    </a:moveTo>
                    <a:cubicBezTo>
                      <a:pt x="209935" y="994505"/>
                      <a:pt x="217834" y="986790"/>
                      <a:pt x="227445" y="986885"/>
                    </a:cubicBezTo>
                    <a:cubicBezTo>
                      <a:pt x="237057" y="986980"/>
                      <a:pt x="244766" y="994886"/>
                      <a:pt x="244670" y="1004506"/>
                    </a:cubicBezTo>
                    <a:cubicBezTo>
                      <a:pt x="244575" y="1014127"/>
                      <a:pt x="236771" y="1021842"/>
                      <a:pt x="227160" y="1021747"/>
                    </a:cubicBezTo>
                    <a:cubicBezTo>
                      <a:pt x="217643" y="1021461"/>
                      <a:pt x="210030" y="1013650"/>
                      <a:pt x="210125" y="1004125"/>
                    </a:cubicBezTo>
                    <a:lnTo>
                      <a:pt x="209840" y="1004125"/>
                    </a:lnTo>
                    <a:close/>
                    <a:moveTo>
                      <a:pt x="399123" y="866394"/>
                    </a:moveTo>
                    <a:cubicBezTo>
                      <a:pt x="399123" y="878014"/>
                      <a:pt x="408545" y="887444"/>
                      <a:pt x="420155" y="887444"/>
                    </a:cubicBezTo>
                    <a:cubicBezTo>
                      <a:pt x="431765" y="887444"/>
                      <a:pt x="441187" y="878014"/>
                      <a:pt x="441187" y="866394"/>
                    </a:cubicBezTo>
                    <a:cubicBezTo>
                      <a:pt x="441187" y="854773"/>
                      <a:pt x="431765" y="845344"/>
                      <a:pt x="420155" y="845344"/>
                    </a:cubicBezTo>
                    <a:cubicBezTo>
                      <a:pt x="408640" y="845534"/>
                      <a:pt x="399409" y="854869"/>
                      <a:pt x="399409" y="866394"/>
                    </a:cubicBezTo>
                    <a:lnTo>
                      <a:pt x="399123" y="866394"/>
                    </a:lnTo>
                    <a:close/>
                    <a:moveTo>
                      <a:pt x="402740" y="866394"/>
                    </a:moveTo>
                    <a:cubicBezTo>
                      <a:pt x="402740" y="856774"/>
                      <a:pt x="410543" y="848963"/>
                      <a:pt x="420155" y="848963"/>
                    </a:cubicBezTo>
                    <a:cubicBezTo>
                      <a:pt x="429767" y="848963"/>
                      <a:pt x="437571" y="856774"/>
                      <a:pt x="437571" y="866394"/>
                    </a:cubicBezTo>
                    <a:cubicBezTo>
                      <a:pt x="437571" y="876014"/>
                      <a:pt x="429767" y="883825"/>
                      <a:pt x="420155" y="883825"/>
                    </a:cubicBezTo>
                    <a:cubicBezTo>
                      <a:pt x="410639" y="883634"/>
                      <a:pt x="403026" y="875919"/>
                      <a:pt x="403026" y="866394"/>
                    </a:cubicBezTo>
                    <a:lnTo>
                      <a:pt x="402740" y="866394"/>
                    </a:lnTo>
                    <a:close/>
                    <a:moveTo>
                      <a:pt x="171298" y="612267"/>
                    </a:moveTo>
                    <a:cubicBezTo>
                      <a:pt x="171203" y="623983"/>
                      <a:pt x="180624" y="633413"/>
                      <a:pt x="192329" y="633508"/>
                    </a:cubicBezTo>
                    <a:cubicBezTo>
                      <a:pt x="204035" y="633603"/>
                      <a:pt x="213456" y="624173"/>
                      <a:pt x="213551" y="612457"/>
                    </a:cubicBezTo>
                    <a:cubicBezTo>
                      <a:pt x="213646" y="600742"/>
                      <a:pt x="204225" y="591312"/>
                      <a:pt x="192520" y="591217"/>
                    </a:cubicBezTo>
                    <a:cubicBezTo>
                      <a:pt x="192425" y="591217"/>
                      <a:pt x="192425" y="591217"/>
                      <a:pt x="192329" y="591217"/>
                    </a:cubicBezTo>
                    <a:cubicBezTo>
                      <a:pt x="180814" y="591407"/>
                      <a:pt x="171679" y="600742"/>
                      <a:pt x="171583" y="612267"/>
                    </a:cubicBezTo>
                    <a:lnTo>
                      <a:pt x="171298" y="612267"/>
                    </a:lnTo>
                    <a:close/>
                    <a:moveTo>
                      <a:pt x="174914" y="612267"/>
                    </a:moveTo>
                    <a:cubicBezTo>
                      <a:pt x="174914" y="602551"/>
                      <a:pt x="182718" y="594741"/>
                      <a:pt x="192425" y="594741"/>
                    </a:cubicBezTo>
                    <a:cubicBezTo>
                      <a:pt x="202132" y="594741"/>
                      <a:pt x="209935" y="602551"/>
                      <a:pt x="209935" y="612267"/>
                    </a:cubicBezTo>
                    <a:cubicBezTo>
                      <a:pt x="209935" y="621982"/>
                      <a:pt x="202132" y="629793"/>
                      <a:pt x="192425" y="629793"/>
                    </a:cubicBezTo>
                    <a:cubicBezTo>
                      <a:pt x="192425" y="629793"/>
                      <a:pt x="192329" y="629793"/>
                      <a:pt x="192329" y="629793"/>
                    </a:cubicBezTo>
                    <a:cubicBezTo>
                      <a:pt x="182813" y="629602"/>
                      <a:pt x="175104" y="621792"/>
                      <a:pt x="175200" y="612267"/>
                    </a:cubicBezTo>
                    <a:lnTo>
                      <a:pt x="174914" y="612267"/>
                    </a:lnTo>
                    <a:close/>
                    <a:moveTo>
                      <a:pt x="150266" y="353568"/>
                    </a:moveTo>
                    <a:cubicBezTo>
                      <a:pt x="150266" y="365188"/>
                      <a:pt x="159688" y="374618"/>
                      <a:pt x="171298" y="374618"/>
                    </a:cubicBezTo>
                    <a:cubicBezTo>
                      <a:pt x="182908" y="374618"/>
                      <a:pt x="192329" y="365188"/>
                      <a:pt x="192329" y="353568"/>
                    </a:cubicBezTo>
                    <a:cubicBezTo>
                      <a:pt x="192329" y="341947"/>
                      <a:pt x="182908" y="332518"/>
                      <a:pt x="171298" y="332518"/>
                    </a:cubicBezTo>
                    <a:cubicBezTo>
                      <a:pt x="159783" y="332708"/>
                      <a:pt x="150552" y="342043"/>
                      <a:pt x="150552" y="353568"/>
                    </a:cubicBezTo>
                    <a:lnTo>
                      <a:pt x="150266" y="353568"/>
                    </a:lnTo>
                    <a:close/>
                    <a:moveTo>
                      <a:pt x="153883" y="353568"/>
                    </a:moveTo>
                    <a:cubicBezTo>
                      <a:pt x="153883" y="343948"/>
                      <a:pt x="161686" y="336137"/>
                      <a:pt x="171298" y="336137"/>
                    </a:cubicBezTo>
                    <a:cubicBezTo>
                      <a:pt x="180909" y="336137"/>
                      <a:pt x="188713" y="343948"/>
                      <a:pt x="188713" y="353568"/>
                    </a:cubicBezTo>
                    <a:cubicBezTo>
                      <a:pt x="188713" y="363188"/>
                      <a:pt x="180909" y="370999"/>
                      <a:pt x="171298" y="370999"/>
                    </a:cubicBezTo>
                    <a:cubicBezTo>
                      <a:pt x="161781" y="370808"/>
                      <a:pt x="154263" y="363093"/>
                      <a:pt x="154168" y="353568"/>
                    </a:cubicBezTo>
                    <a:lnTo>
                      <a:pt x="153883" y="353568"/>
                    </a:lnTo>
                    <a:close/>
                    <a:moveTo>
                      <a:pt x="18843" y="677418"/>
                    </a:moveTo>
                    <a:lnTo>
                      <a:pt x="20936" y="680656"/>
                    </a:lnTo>
                    <a:cubicBezTo>
                      <a:pt x="22269" y="680275"/>
                      <a:pt x="23697" y="680180"/>
                      <a:pt x="25124" y="680180"/>
                    </a:cubicBezTo>
                    <a:cubicBezTo>
                      <a:pt x="34640" y="680275"/>
                      <a:pt x="42444" y="687991"/>
                      <a:pt x="42539" y="697516"/>
                    </a:cubicBezTo>
                    <a:cubicBezTo>
                      <a:pt x="42444" y="703612"/>
                      <a:pt x="39303" y="709231"/>
                      <a:pt x="34165" y="712470"/>
                    </a:cubicBezTo>
                    <a:lnTo>
                      <a:pt x="33498" y="716947"/>
                    </a:lnTo>
                    <a:cubicBezTo>
                      <a:pt x="44252" y="712470"/>
                      <a:pt x="49296" y="700183"/>
                      <a:pt x="44823" y="689419"/>
                    </a:cubicBezTo>
                    <a:cubicBezTo>
                      <a:pt x="41587" y="681704"/>
                      <a:pt x="34165" y="676561"/>
                      <a:pt x="25790" y="676465"/>
                    </a:cubicBezTo>
                    <a:cubicBezTo>
                      <a:pt x="23506" y="676370"/>
                      <a:pt x="21318" y="676656"/>
                      <a:pt x="19128" y="677227"/>
                    </a:cubicBezTo>
                    <a:lnTo>
                      <a:pt x="18843" y="677418"/>
                    </a:lnTo>
                    <a:close/>
                    <a:moveTo>
                      <a:pt x="279406" y="471773"/>
                    </a:moveTo>
                    <a:cubicBezTo>
                      <a:pt x="279406" y="483489"/>
                      <a:pt x="288827" y="492919"/>
                      <a:pt x="300532" y="492919"/>
                    </a:cubicBezTo>
                    <a:cubicBezTo>
                      <a:pt x="312237" y="492919"/>
                      <a:pt x="321659" y="483489"/>
                      <a:pt x="321659" y="471773"/>
                    </a:cubicBezTo>
                    <a:lnTo>
                      <a:pt x="321659" y="471773"/>
                    </a:lnTo>
                    <a:cubicBezTo>
                      <a:pt x="321659" y="460057"/>
                      <a:pt x="312237" y="450628"/>
                      <a:pt x="300532" y="450628"/>
                    </a:cubicBezTo>
                    <a:cubicBezTo>
                      <a:pt x="288827" y="450628"/>
                      <a:pt x="279406" y="460057"/>
                      <a:pt x="279406" y="471773"/>
                    </a:cubicBezTo>
                    <a:close/>
                    <a:moveTo>
                      <a:pt x="283022" y="471773"/>
                    </a:moveTo>
                    <a:cubicBezTo>
                      <a:pt x="282927" y="462058"/>
                      <a:pt x="290731" y="454247"/>
                      <a:pt x="300437" y="454152"/>
                    </a:cubicBezTo>
                    <a:cubicBezTo>
                      <a:pt x="310144" y="454057"/>
                      <a:pt x="317948" y="461867"/>
                      <a:pt x="318043" y="471583"/>
                    </a:cubicBezTo>
                    <a:cubicBezTo>
                      <a:pt x="318138" y="481298"/>
                      <a:pt x="310335" y="489109"/>
                      <a:pt x="300628" y="489204"/>
                    </a:cubicBezTo>
                    <a:cubicBezTo>
                      <a:pt x="300532" y="489204"/>
                      <a:pt x="300532" y="489204"/>
                      <a:pt x="300437" y="489204"/>
                    </a:cubicBezTo>
                    <a:cubicBezTo>
                      <a:pt x="290825" y="489013"/>
                      <a:pt x="283212" y="481203"/>
                      <a:pt x="283307" y="471583"/>
                    </a:cubicBezTo>
                    <a:lnTo>
                      <a:pt x="283022" y="471773"/>
                    </a:lnTo>
                    <a:close/>
                    <a:moveTo>
                      <a:pt x="821277" y="697516"/>
                    </a:moveTo>
                    <a:cubicBezTo>
                      <a:pt x="821182" y="709231"/>
                      <a:pt x="830508" y="718756"/>
                      <a:pt x="842213" y="718852"/>
                    </a:cubicBezTo>
                    <a:cubicBezTo>
                      <a:pt x="853919" y="718947"/>
                      <a:pt x="863435" y="709613"/>
                      <a:pt x="863531" y="697897"/>
                    </a:cubicBezTo>
                    <a:cubicBezTo>
                      <a:pt x="863625" y="686181"/>
                      <a:pt x="854299" y="676656"/>
                      <a:pt x="842594" y="676561"/>
                    </a:cubicBezTo>
                    <a:cubicBezTo>
                      <a:pt x="842499" y="676561"/>
                      <a:pt x="842404" y="676561"/>
                      <a:pt x="842308" y="676561"/>
                    </a:cubicBezTo>
                    <a:cubicBezTo>
                      <a:pt x="830889" y="676751"/>
                      <a:pt x="821753" y="685895"/>
                      <a:pt x="821563" y="697325"/>
                    </a:cubicBezTo>
                    <a:lnTo>
                      <a:pt x="821277" y="697516"/>
                    </a:lnTo>
                    <a:close/>
                    <a:moveTo>
                      <a:pt x="824893" y="697516"/>
                    </a:moveTo>
                    <a:cubicBezTo>
                      <a:pt x="824988" y="687896"/>
                      <a:pt x="832792" y="680085"/>
                      <a:pt x="842404" y="680180"/>
                    </a:cubicBezTo>
                    <a:cubicBezTo>
                      <a:pt x="852016" y="680275"/>
                      <a:pt x="859819" y="688086"/>
                      <a:pt x="859724" y="697706"/>
                    </a:cubicBezTo>
                    <a:cubicBezTo>
                      <a:pt x="859629" y="707326"/>
                      <a:pt x="851920" y="715042"/>
                      <a:pt x="842308" y="715042"/>
                    </a:cubicBezTo>
                    <a:cubicBezTo>
                      <a:pt x="832697" y="714851"/>
                      <a:pt x="824988" y="706946"/>
                      <a:pt x="825179" y="697325"/>
                    </a:cubicBezTo>
                    <a:cubicBezTo>
                      <a:pt x="825179" y="697325"/>
                      <a:pt x="825179" y="697325"/>
                      <a:pt x="825179" y="697325"/>
                    </a:cubicBezTo>
                    <a:lnTo>
                      <a:pt x="824893" y="697516"/>
                    </a:lnTo>
                    <a:close/>
                    <a:moveTo>
                      <a:pt x="399123" y="1059466"/>
                    </a:moveTo>
                    <a:lnTo>
                      <a:pt x="402835" y="1059466"/>
                    </a:lnTo>
                    <a:cubicBezTo>
                      <a:pt x="403311" y="1050226"/>
                      <a:pt x="410924" y="1042988"/>
                      <a:pt x="420155" y="1042988"/>
                    </a:cubicBezTo>
                    <a:cubicBezTo>
                      <a:pt x="429386" y="1043083"/>
                      <a:pt x="437000" y="1050322"/>
                      <a:pt x="437475" y="1059561"/>
                    </a:cubicBezTo>
                    <a:lnTo>
                      <a:pt x="441187" y="1059561"/>
                    </a:lnTo>
                    <a:cubicBezTo>
                      <a:pt x="441187" y="1047940"/>
                      <a:pt x="431670" y="1038511"/>
                      <a:pt x="420060" y="1038606"/>
                    </a:cubicBezTo>
                    <a:cubicBezTo>
                      <a:pt x="408545" y="1038606"/>
                      <a:pt x="399123" y="1047940"/>
                      <a:pt x="399123" y="1059466"/>
                    </a:cubicBezTo>
                    <a:lnTo>
                      <a:pt x="399123" y="1059466"/>
                    </a:lnTo>
                    <a:close/>
                    <a:moveTo>
                      <a:pt x="561952" y="730282"/>
                    </a:moveTo>
                    <a:cubicBezTo>
                      <a:pt x="561857" y="741997"/>
                      <a:pt x="571278" y="751427"/>
                      <a:pt x="582983" y="751522"/>
                    </a:cubicBezTo>
                    <a:cubicBezTo>
                      <a:pt x="594689" y="751618"/>
                      <a:pt x="604110" y="742188"/>
                      <a:pt x="604205" y="730472"/>
                    </a:cubicBezTo>
                    <a:cubicBezTo>
                      <a:pt x="604300" y="718756"/>
                      <a:pt x="594879" y="709327"/>
                      <a:pt x="583173" y="709231"/>
                    </a:cubicBezTo>
                    <a:cubicBezTo>
                      <a:pt x="583173" y="709231"/>
                      <a:pt x="583078" y="709231"/>
                      <a:pt x="583078" y="709231"/>
                    </a:cubicBezTo>
                    <a:cubicBezTo>
                      <a:pt x="571658" y="709422"/>
                      <a:pt x="562427" y="718756"/>
                      <a:pt x="562237" y="730187"/>
                    </a:cubicBezTo>
                    <a:lnTo>
                      <a:pt x="561952" y="730282"/>
                    </a:lnTo>
                    <a:close/>
                    <a:moveTo>
                      <a:pt x="565568" y="730282"/>
                    </a:moveTo>
                    <a:cubicBezTo>
                      <a:pt x="565568" y="720566"/>
                      <a:pt x="573371" y="712756"/>
                      <a:pt x="583078" y="712756"/>
                    </a:cubicBezTo>
                    <a:cubicBezTo>
                      <a:pt x="592785" y="712756"/>
                      <a:pt x="600589" y="720566"/>
                      <a:pt x="600589" y="730282"/>
                    </a:cubicBezTo>
                    <a:cubicBezTo>
                      <a:pt x="600589" y="739997"/>
                      <a:pt x="592785" y="747808"/>
                      <a:pt x="583078" y="747808"/>
                    </a:cubicBezTo>
                    <a:cubicBezTo>
                      <a:pt x="573466" y="747617"/>
                      <a:pt x="565853" y="739807"/>
                      <a:pt x="565853" y="730187"/>
                    </a:cubicBezTo>
                    <a:lnTo>
                      <a:pt x="565568" y="730282"/>
                    </a:lnTo>
                    <a:close/>
                    <a:moveTo>
                      <a:pt x="551674" y="343090"/>
                    </a:moveTo>
                    <a:cubicBezTo>
                      <a:pt x="551674" y="354806"/>
                      <a:pt x="561095" y="364236"/>
                      <a:pt x="572800" y="364236"/>
                    </a:cubicBezTo>
                    <a:cubicBezTo>
                      <a:pt x="584506" y="364236"/>
                      <a:pt x="593927" y="354806"/>
                      <a:pt x="593927" y="343090"/>
                    </a:cubicBezTo>
                    <a:cubicBezTo>
                      <a:pt x="593927" y="331470"/>
                      <a:pt x="584506" y="322040"/>
                      <a:pt x="572895" y="321945"/>
                    </a:cubicBezTo>
                    <a:cubicBezTo>
                      <a:pt x="561190" y="321945"/>
                      <a:pt x="551769" y="331375"/>
                      <a:pt x="551674" y="343090"/>
                    </a:cubicBezTo>
                    <a:close/>
                    <a:moveTo>
                      <a:pt x="555290" y="343090"/>
                    </a:moveTo>
                    <a:cubicBezTo>
                      <a:pt x="555195" y="333375"/>
                      <a:pt x="562998" y="325564"/>
                      <a:pt x="572705" y="325469"/>
                    </a:cubicBezTo>
                    <a:cubicBezTo>
                      <a:pt x="582412" y="325374"/>
                      <a:pt x="590216" y="333184"/>
                      <a:pt x="590311" y="342900"/>
                    </a:cubicBezTo>
                    <a:cubicBezTo>
                      <a:pt x="590406" y="352615"/>
                      <a:pt x="582603" y="360426"/>
                      <a:pt x="572895" y="360521"/>
                    </a:cubicBezTo>
                    <a:cubicBezTo>
                      <a:pt x="563188" y="360616"/>
                      <a:pt x="555385" y="352806"/>
                      <a:pt x="555290" y="343090"/>
                    </a:cubicBezTo>
                    <a:cubicBezTo>
                      <a:pt x="555290" y="343090"/>
                      <a:pt x="555290" y="343090"/>
                      <a:pt x="555290" y="343090"/>
                    </a:cubicBezTo>
                    <a:close/>
                    <a:moveTo>
                      <a:pt x="926435" y="880205"/>
                    </a:moveTo>
                    <a:cubicBezTo>
                      <a:pt x="926435" y="891921"/>
                      <a:pt x="935951" y="901446"/>
                      <a:pt x="947657" y="901446"/>
                    </a:cubicBezTo>
                    <a:cubicBezTo>
                      <a:pt x="953843" y="901446"/>
                      <a:pt x="959648" y="898684"/>
                      <a:pt x="963644" y="893921"/>
                    </a:cubicBezTo>
                    <a:lnTo>
                      <a:pt x="962217" y="889825"/>
                    </a:lnTo>
                    <a:cubicBezTo>
                      <a:pt x="959077" y="894874"/>
                      <a:pt x="953557" y="897826"/>
                      <a:pt x="947657" y="897826"/>
                    </a:cubicBezTo>
                    <a:cubicBezTo>
                      <a:pt x="937950" y="897826"/>
                      <a:pt x="930146" y="890016"/>
                      <a:pt x="930146" y="880300"/>
                    </a:cubicBezTo>
                    <a:cubicBezTo>
                      <a:pt x="930146" y="870585"/>
                      <a:pt x="937950" y="862774"/>
                      <a:pt x="947657" y="862774"/>
                    </a:cubicBezTo>
                    <a:cubicBezTo>
                      <a:pt x="947657" y="862774"/>
                      <a:pt x="947657" y="862774"/>
                      <a:pt x="947752" y="862774"/>
                    </a:cubicBezTo>
                    <a:cubicBezTo>
                      <a:pt x="949560" y="862774"/>
                      <a:pt x="951463" y="863060"/>
                      <a:pt x="953176" y="863632"/>
                    </a:cubicBezTo>
                    <a:lnTo>
                      <a:pt x="951749" y="859536"/>
                    </a:lnTo>
                    <a:cubicBezTo>
                      <a:pt x="950416" y="859441"/>
                      <a:pt x="949084" y="859441"/>
                      <a:pt x="947752" y="859536"/>
                    </a:cubicBezTo>
                    <a:cubicBezTo>
                      <a:pt x="936141" y="859250"/>
                      <a:pt x="926435" y="868394"/>
                      <a:pt x="926054" y="880015"/>
                    </a:cubicBezTo>
                    <a:lnTo>
                      <a:pt x="926435" y="880205"/>
                    </a:lnTo>
                    <a:close/>
                    <a:moveTo>
                      <a:pt x="696991" y="845248"/>
                    </a:moveTo>
                    <a:cubicBezTo>
                      <a:pt x="696896" y="856964"/>
                      <a:pt x="706317" y="866394"/>
                      <a:pt x="718023" y="866489"/>
                    </a:cubicBezTo>
                    <a:cubicBezTo>
                      <a:pt x="729728" y="866584"/>
                      <a:pt x="739150" y="857155"/>
                      <a:pt x="739244" y="845439"/>
                    </a:cubicBezTo>
                    <a:cubicBezTo>
                      <a:pt x="739340" y="833723"/>
                      <a:pt x="729918" y="824293"/>
                      <a:pt x="718213" y="824198"/>
                    </a:cubicBezTo>
                    <a:cubicBezTo>
                      <a:pt x="718213" y="824198"/>
                      <a:pt x="718118" y="824198"/>
                      <a:pt x="718118" y="824198"/>
                    </a:cubicBezTo>
                    <a:cubicBezTo>
                      <a:pt x="706413" y="824008"/>
                      <a:pt x="696706" y="833342"/>
                      <a:pt x="696515" y="845058"/>
                    </a:cubicBezTo>
                    <a:cubicBezTo>
                      <a:pt x="696515" y="845058"/>
                      <a:pt x="696515" y="845058"/>
                      <a:pt x="696515" y="845058"/>
                    </a:cubicBezTo>
                    <a:lnTo>
                      <a:pt x="696991" y="845248"/>
                    </a:lnTo>
                    <a:close/>
                    <a:moveTo>
                      <a:pt x="700607" y="845248"/>
                    </a:moveTo>
                    <a:cubicBezTo>
                      <a:pt x="700607" y="835533"/>
                      <a:pt x="708411" y="827722"/>
                      <a:pt x="718118" y="827722"/>
                    </a:cubicBezTo>
                    <a:cubicBezTo>
                      <a:pt x="727825" y="827722"/>
                      <a:pt x="735629" y="835533"/>
                      <a:pt x="735629" y="845248"/>
                    </a:cubicBezTo>
                    <a:cubicBezTo>
                      <a:pt x="735629" y="854964"/>
                      <a:pt x="727825" y="862774"/>
                      <a:pt x="718118" y="862774"/>
                    </a:cubicBezTo>
                    <a:cubicBezTo>
                      <a:pt x="708411" y="863060"/>
                      <a:pt x="700417" y="855440"/>
                      <a:pt x="700131" y="845725"/>
                    </a:cubicBezTo>
                    <a:cubicBezTo>
                      <a:pt x="700131" y="845534"/>
                      <a:pt x="700131" y="845248"/>
                      <a:pt x="700131" y="845058"/>
                    </a:cubicBezTo>
                    <a:lnTo>
                      <a:pt x="700607" y="845248"/>
                    </a:lnTo>
                    <a:close/>
                    <a:moveTo>
                      <a:pt x="361343" y="680180"/>
                    </a:moveTo>
                    <a:cubicBezTo>
                      <a:pt x="361343" y="691896"/>
                      <a:pt x="370764" y="701326"/>
                      <a:pt x="382470" y="701326"/>
                    </a:cubicBezTo>
                    <a:cubicBezTo>
                      <a:pt x="394175" y="701326"/>
                      <a:pt x="403597" y="691896"/>
                      <a:pt x="403597" y="680180"/>
                    </a:cubicBezTo>
                    <a:cubicBezTo>
                      <a:pt x="403597" y="668464"/>
                      <a:pt x="394175" y="659035"/>
                      <a:pt x="382470" y="659035"/>
                    </a:cubicBezTo>
                    <a:cubicBezTo>
                      <a:pt x="382470" y="659035"/>
                      <a:pt x="382374" y="659035"/>
                      <a:pt x="382374" y="659035"/>
                    </a:cubicBezTo>
                    <a:cubicBezTo>
                      <a:pt x="370764" y="658749"/>
                      <a:pt x="361153" y="667988"/>
                      <a:pt x="360867" y="679609"/>
                    </a:cubicBezTo>
                    <a:cubicBezTo>
                      <a:pt x="360867" y="679704"/>
                      <a:pt x="360867" y="679894"/>
                      <a:pt x="360867" y="679990"/>
                    </a:cubicBezTo>
                    <a:lnTo>
                      <a:pt x="361343" y="680180"/>
                    </a:lnTo>
                    <a:close/>
                    <a:moveTo>
                      <a:pt x="364959" y="680180"/>
                    </a:moveTo>
                    <a:cubicBezTo>
                      <a:pt x="364864" y="670465"/>
                      <a:pt x="372573" y="662559"/>
                      <a:pt x="382280" y="662464"/>
                    </a:cubicBezTo>
                    <a:cubicBezTo>
                      <a:pt x="391986" y="662368"/>
                      <a:pt x="399885" y="670084"/>
                      <a:pt x="399980" y="679799"/>
                    </a:cubicBezTo>
                    <a:cubicBezTo>
                      <a:pt x="400075" y="689515"/>
                      <a:pt x="392367" y="697421"/>
                      <a:pt x="382660" y="697516"/>
                    </a:cubicBezTo>
                    <a:cubicBezTo>
                      <a:pt x="382565" y="697516"/>
                      <a:pt x="382470" y="697516"/>
                      <a:pt x="382374" y="697516"/>
                    </a:cubicBezTo>
                    <a:cubicBezTo>
                      <a:pt x="372668" y="697706"/>
                      <a:pt x="364674" y="690086"/>
                      <a:pt x="364484" y="680371"/>
                    </a:cubicBezTo>
                    <a:cubicBezTo>
                      <a:pt x="364484" y="680275"/>
                      <a:pt x="364484" y="680085"/>
                      <a:pt x="364484" y="679990"/>
                    </a:cubicBezTo>
                    <a:lnTo>
                      <a:pt x="364959" y="680180"/>
                    </a:lnTo>
                    <a:close/>
                    <a:moveTo>
                      <a:pt x="431575" y="0"/>
                    </a:moveTo>
                    <a:cubicBezTo>
                      <a:pt x="435001" y="7429"/>
                      <a:pt x="442424" y="12287"/>
                      <a:pt x="450608" y="12287"/>
                    </a:cubicBezTo>
                    <a:cubicBezTo>
                      <a:pt x="451845" y="12478"/>
                      <a:pt x="452987" y="12478"/>
                      <a:pt x="454225" y="12287"/>
                    </a:cubicBezTo>
                    <a:lnTo>
                      <a:pt x="449371" y="8954"/>
                    </a:lnTo>
                    <a:lnTo>
                      <a:pt x="449371" y="8954"/>
                    </a:lnTo>
                    <a:cubicBezTo>
                      <a:pt x="444327" y="8572"/>
                      <a:pt x="439759" y="6001"/>
                      <a:pt x="436714" y="2000"/>
                    </a:cubicBezTo>
                    <a:lnTo>
                      <a:pt x="431575" y="0"/>
                    </a:lnTo>
                    <a:close/>
                    <a:moveTo>
                      <a:pt x="350304" y="257175"/>
                    </a:moveTo>
                    <a:cubicBezTo>
                      <a:pt x="350304" y="268891"/>
                      <a:pt x="359725" y="278321"/>
                      <a:pt x="371431" y="278321"/>
                    </a:cubicBezTo>
                    <a:cubicBezTo>
                      <a:pt x="383136" y="278321"/>
                      <a:pt x="392557" y="268891"/>
                      <a:pt x="392557" y="257175"/>
                    </a:cubicBezTo>
                    <a:lnTo>
                      <a:pt x="392557" y="257175"/>
                    </a:lnTo>
                    <a:cubicBezTo>
                      <a:pt x="392557" y="245459"/>
                      <a:pt x="383136" y="236029"/>
                      <a:pt x="371431" y="236029"/>
                    </a:cubicBezTo>
                    <a:cubicBezTo>
                      <a:pt x="359725" y="236029"/>
                      <a:pt x="350304" y="245459"/>
                      <a:pt x="350304" y="257175"/>
                    </a:cubicBezTo>
                    <a:close/>
                    <a:moveTo>
                      <a:pt x="353920" y="257175"/>
                    </a:moveTo>
                    <a:cubicBezTo>
                      <a:pt x="354015" y="247459"/>
                      <a:pt x="361914" y="239744"/>
                      <a:pt x="371621" y="239839"/>
                    </a:cubicBezTo>
                    <a:cubicBezTo>
                      <a:pt x="381328" y="239935"/>
                      <a:pt x="389036" y="247840"/>
                      <a:pt x="388941" y="257556"/>
                    </a:cubicBezTo>
                    <a:cubicBezTo>
                      <a:pt x="388846" y="267081"/>
                      <a:pt x="381138" y="274796"/>
                      <a:pt x="371621" y="274891"/>
                    </a:cubicBezTo>
                    <a:cubicBezTo>
                      <a:pt x="361914" y="275082"/>
                      <a:pt x="353920" y="267462"/>
                      <a:pt x="353730" y="257746"/>
                    </a:cubicBezTo>
                    <a:cubicBezTo>
                      <a:pt x="353730" y="257651"/>
                      <a:pt x="353730" y="257461"/>
                      <a:pt x="353730" y="257365"/>
                    </a:cubicBezTo>
                    <a:lnTo>
                      <a:pt x="353920" y="2571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31">
                <a:extLst>
                  <a:ext uri="{FF2B5EF4-FFF2-40B4-BE49-F238E27FC236}">
                    <a16:creationId xmlns:a16="http://schemas.microsoft.com/office/drawing/2014/main" id="{E9F14AE5-71E3-2A41-543B-4661CEBE247E}"/>
                  </a:ext>
                </a:extLst>
              </p:cNvPr>
              <p:cNvSpPr/>
              <p:nvPr/>
            </p:nvSpPr>
            <p:spPr>
              <a:xfrm>
                <a:off x="8181159" y="4722009"/>
                <a:ext cx="252386" cy="56355"/>
              </a:xfrm>
              <a:custGeom>
                <a:avLst/>
                <a:gdLst/>
                <a:ahLst/>
                <a:cxnLst/>
                <a:rect l="l" t="t" r="r" b="b"/>
                <a:pathLst>
                  <a:path w="252386" h="56355" extrusionOk="0">
                    <a:moveTo>
                      <a:pt x="2197" y="9"/>
                    </a:moveTo>
                    <a:cubicBezTo>
                      <a:pt x="44641" y="3819"/>
                      <a:pt x="86799" y="10772"/>
                      <a:pt x="128196" y="20773"/>
                    </a:cubicBezTo>
                    <a:cubicBezTo>
                      <a:pt x="148752" y="26012"/>
                      <a:pt x="168831" y="32204"/>
                      <a:pt x="188912" y="38776"/>
                    </a:cubicBezTo>
                    <a:cubicBezTo>
                      <a:pt x="198999" y="42110"/>
                      <a:pt x="209087" y="45062"/>
                      <a:pt x="219174" y="48301"/>
                    </a:cubicBezTo>
                    <a:cubicBezTo>
                      <a:pt x="229737" y="51635"/>
                      <a:pt x="240586" y="53635"/>
                      <a:pt x="251625" y="54397"/>
                    </a:cubicBezTo>
                    <a:cubicBezTo>
                      <a:pt x="252006" y="54397"/>
                      <a:pt x="252387" y="54778"/>
                      <a:pt x="252387" y="55159"/>
                    </a:cubicBezTo>
                    <a:cubicBezTo>
                      <a:pt x="252387" y="55540"/>
                      <a:pt x="252006" y="55921"/>
                      <a:pt x="251625" y="55921"/>
                    </a:cubicBezTo>
                    <a:cubicBezTo>
                      <a:pt x="231070" y="57349"/>
                      <a:pt x="210418" y="55254"/>
                      <a:pt x="190529" y="49730"/>
                    </a:cubicBezTo>
                    <a:cubicBezTo>
                      <a:pt x="169688" y="44586"/>
                      <a:pt x="149133" y="38490"/>
                      <a:pt x="128291" y="33156"/>
                    </a:cubicBezTo>
                    <a:cubicBezTo>
                      <a:pt x="86323" y="22298"/>
                      <a:pt x="44355" y="11534"/>
                      <a:pt x="1721" y="3819"/>
                    </a:cubicBezTo>
                    <a:cubicBezTo>
                      <a:pt x="674" y="3724"/>
                      <a:pt x="-87" y="2771"/>
                      <a:pt x="8" y="1628"/>
                    </a:cubicBezTo>
                    <a:cubicBezTo>
                      <a:pt x="199" y="581"/>
                      <a:pt x="1150" y="-86"/>
                      <a:pt x="2197" y="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31">
                <a:extLst>
                  <a:ext uri="{FF2B5EF4-FFF2-40B4-BE49-F238E27FC236}">
                    <a16:creationId xmlns:a16="http://schemas.microsoft.com/office/drawing/2014/main" id="{7FB4D1B5-A0B3-B706-0CF9-BEBD44E25CE4}"/>
                  </a:ext>
                </a:extLst>
              </p:cNvPr>
              <p:cNvSpPr/>
              <p:nvPr/>
            </p:nvSpPr>
            <p:spPr>
              <a:xfrm>
                <a:off x="8077138" y="4754563"/>
                <a:ext cx="211804" cy="12131"/>
              </a:xfrm>
              <a:custGeom>
                <a:avLst/>
                <a:gdLst/>
                <a:ahLst/>
                <a:cxnLst/>
                <a:rect l="l" t="t" r="r" b="b"/>
                <a:pathLst>
                  <a:path w="211804" h="12131" extrusionOk="0">
                    <a:moveTo>
                      <a:pt x="1442" y="5079"/>
                    </a:moveTo>
                    <a:cubicBezTo>
                      <a:pt x="36177" y="1459"/>
                      <a:pt x="71197" y="-255"/>
                      <a:pt x="106123" y="31"/>
                    </a:cubicBezTo>
                    <a:cubicBezTo>
                      <a:pt x="123729" y="31"/>
                      <a:pt x="141144" y="1459"/>
                      <a:pt x="158654" y="3174"/>
                    </a:cubicBezTo>
                    <a:cubicBezTo>
                      <a:pt x="167029" y="3936"/>
                      <a:pt x="175403" y="4888"/>
                      <a:pt x="183683" y="6031"/>
                    </a:cubicBezTo>
                    <a:cubicBezTo>
                      <a:pt x="191962" y="7174"/>
                      <a:pt x="201860" y="9556"/>
                      <a:pt x="211090" y="10603"/>
                    </a:cubicBezTo>
                    <a:cubicBezTo>
                      <a:pt x="212042" y="10603"/>
                      <a:pt x="212042" y="12223"/>
                      <a:pt x="211090" y="12127"/>
                    </a:cubicBezTo>
                    <a:cubicBezTo>
                      <a:pt x="202335" y="11365"/>
                      <a:pt x="193485" y="12127"/>
                      <a:pt x="184825" y="12127"/>
                    </a:cubicBezTo>
                    <a:lnTo>
                      <a:pt x="158560" y="11365"/>
                    </a:lnTo>
                    <a:cubicBezTo>
                      <a:pt x="141049" y="11365"/>
                      <a:pt x="123538" y="10699"/>
                      <a:pt x="106028" y="10127"/>
                    </a:cubicBezTo>
                    <a:cubicBezTo>
                      <a:pt x="70912" y="8984"/>
                      <a:pt x="35987" y="8127"/>
                      <a:pt x="1346" y="8127"/>
                    </a:cubicBezTo>
                    <a:cubicBezTo>
                      <a:pt x="-557" y="7936"/>
                      <a:pt x="-367" y="5269"/>
                      <a:pt x="1442" y="507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31">
                <a:extLst>
                  <a:ext uri="{FF2B5EF4-FFF2-40B4-BE49-F238E27FC236}">
                    <a16:creationId xmlns:a16="http://schemas.microsoft.com/office/drawing/2014/main" id="{CB744B12-F79D-FECE-D6CC-83DAD04A3713}"/>
                  </a:ext>
                </a:extLst>
              </p:cNvPr>
              <p:cNvSpPr/>
              <p:nvPr/>
            </p:nvSpPr>
            <p:spPr>
              <a:xfrm>
                <a:off x="8151571" y="3803523"/>
                <a:ext cx="225972" cy="427903"/>
              </a:xfrm>
              <a:custGeom>
                <a:avLst/>
                <a:gdLst/>
                <a:ahLst/>
                <a:cxnLst/>
                <a:rect l="l" t="t" r="r" b="b"/>
                <a:pathLst>
                  <a:path w="225972" h="427903" extrusionOk="0">
                    <a:moveTo>
                      <a:pt x="223068" y="306896"/>
                    </a:moveTo>
                    <a:cubicBezTo>
                      <a:pt x="218024" y="324517"/>
                      <a:pt x="127045" y="435578"/>
                      <a:pt x="45965" y="427482"/>
                    </a:cubicBezTo>
                    <a:cubicBezTo>
                      <a:pt x="19604" y="424720"/>
                      <a:pt x="27788" y="279845"/>
                      <a:pt x="27788" y="279845"/>
                    </a:cubicBezTo>
                    <a:lnTo>
                      <a:pt x="25885" y="268986"/>
                    </a:lnTo>
                    <a:lnTo>
                      <a:pt x="0" y="117348"/>
                    </a:lnTo>
                    <a:lnTo>
                      <a:pt x="181956" y="13621"/>
                    </a:lnTo>
                    <a:lnTo>
                      <a:pt x="208127" y="0"/>
                    </a:lnTo>
                    <a:cubicBezTo>
                      <a:pt x="208127" y="0"/>
                      <a:pt x="212409" y="42005"/>
                      <a:pt x="217643" y="94297"/>
                    </a:cubicBezTo>
                    <a:cubicBezTo>
                      <a:pt x="217643" y="96679"/>
                      <a:pt x="217643" y="99155"/>
                      <a:pt x="218405" y="101727"/>
                    </a:cubicBezTo>
                    <a:cubicBezTo>
                      <a:pt x="219166" y="104299"/>
                      <a:pt x="219071" y="107442"/>
                      <a:pt x="219261" y="110204"/>
                    </a:cubicBezTo>
                    <a:cubicBezTo>
                      <a:pt x="220117" y="118015"/>
                      <a:pt x="220879" y="126016"/>
                      <a:pt x="221545" y="133921"/>
                    </a:cubicBezTo>
                    <a:cubicBezTo>
                      <a:pt x="221545" y="140017"/>
                      <a:pt x="222592" y="145923"/>
                      <a:pt x="222877" y="152305"/>
                    </a:cubicBezTo>
                    <a:cubicBezTo>
                      <a:pt x="223163" y="158687"/>
                      <a:pt x="223639" y="164878"/>
                      <a:pt x="224114" y="171355"/>
                    </a:cubicBezTo>
                    <a:cubicBezTo>
                      <a:pt x="226874" y="216503"/>
                      <a:pt x="226589" y="261747"/>
                      <a:pt x="223068" y="306896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31">
                <a:extLst>
                  <a:ext uri="{FF2B5EF4-FFF2-40B4-BE49-F238E27FC236}">
                    <a16:creationId xmlns:a16="http://schemas.microsoft.com/office/drawing/2014/main" id="{C60A058F-D621-CA97-9132-DAC94DEF3023}"/>
                  </a:ext>
                </a:extLst>
              </p:cNvPr>
              <p:cNvSpPr/>
              <p:nvPr/>
            </p:nvSpPr>
            <p:spPr>
              <a:xfrm>
                <a:off x="8151571" y="3803523"/>
                <a:ext cx="217452" cy="268985"/>
              </a:xfrm>
              <a:custGeom>
                <a:avLst/>
                <a:gdLst/>
                <a:ahLst/>
                <a:cxnLst/>
                <a:rect l="l" t="t" r="r" b="b"/>
                <a:pathLst>
                  <a:path w="217452" h="268985" extrusionOk="0">
                    <a:moveTo>
                      <a:pt x="217453" y="94297"/>
                    </a:moveTo>
                    <a:cubicBezTo>
                      <a:pt x="182432" y="177927"/>
                      <a:pt x="112295" y="241840"/>
                      <a:pt x="25885" y="268986"/>
                    </a:cubicBezTo>
                    <a:lnTo>
                      <a:pt x="0" y="117348"/>
                    </a:lnTo>
                    <a:lnTo>
                      <a:pt x="181956" y="13621"/>
                    </a:lnTo>
                    <a:lnTo>
                      <a:pt x="208127" y="0"/>
                    </a:lnTo>
                    <a:cubicBezTo>
                      <a:pt x="208127" y="0"/>
                      <a:pt x="212694" y="42005"/>
                      <a:pt x="217453" y="9429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31">
                <a:extLst>
                  <a:ext uri="{FF2B5EF4-FFF2-40B4-BE49-F238E27FC236}">
                    <a16:creationId xmlns:a16="http://schemas.microsoft.com/office/drawing/2014/main" id="{F7C66251-E2A5-3FD6-F50D-93726CBE076E}"/>
                  </a:ext>
                </a:extLst>
              </p:cNvPr>
              <p:cNvSpPr/>
              <p:nvPr/>
            </p:nvSpPr>
            <p:spPr>
              <a:xfrm>
                <a:off x="7945463" y="3372370"/>
                <a:ext cx="505224" cy="629736"/>
              </a:xfrm>
              <a:custGeom>
                <a:avLst/>
                <a:gdLst/>
                <a:ahLst/>
                <a:cxnLst/>
                <a:rect l="l" t="t" r="r" b="b"/>
                <a:pathLst>
                  <a:path w="505224" h="629736" extrusionOk="0">
                    <a:moveTo>
                      <a:pt x="10924" y="285229"/>
                    </a:moveTo>
                    <a:cubicBezTo>
                      <a:pt x="-41893" y="550405"/>
                      <a:pt x="110943" y="611937"/>
                      <a:pt x="168042" y="623367"/>
                    </a:cubicBezTo>
                    <a:cubicBezTo>
                      <a:pt x="219907" y="633654"/>
                      <a:pt x="397485" y="662134"/>
                      <a:pt x="477424" y="404292"/>
                    </a:cubicBezTo>
                    <a:cubicBezTo>
                      <a:pt x="557363" y="146450"/>
                      <a:pt x="451063" y="38151"/>
                      <a:pt x="333915" y="8242"/>
                    </a:cubicBezTo>
                    <a:cubicBezTo>
                      <a:pt x="216766" y="-21666"/>
                      <a:pt x="63836" y="20911"/>
                      <a:pt x="10924" y="285229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31">
                <a:extLst>
                  <a:ext uri="{FF2B5EF4-FFF2-40B4-BE49-F238E27FC236}">
                    <a16:creationId xmlns:a16="http://schemas.microsoft.com/office/drawing/2014/main" id="{D4D06F0A-8EE8-B65B-D4EA-F627818BAA91}"/>
                  </a:ext>
                </a:extLst>
              </p:cNvPr>
              <p:cNvSpPr/>
              <p:nvPr/>
            </p:nvSpPr>
            <p:spPr>
              <a:xfrm>
                <a:off x="8000530" y="3588478"/>
                <a:ext cx="50167" cy="26143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26143" extrusionOk="0">
                    <a:moveTo>
                      <a:pt x="8293" y="24545"/>
                    </a:moveTo>
                    <a:cubicBezTo>
                      <a:pt x="14573" y="25212"/>
                      <a:pt x="20950" y="25592"/>
                      <a:pt x="27326" y="25592"/>
                    </a:cubicBezTo>
                    <a:cubicBezTo>
                      <a:pt x="33797" y="26831"/>
                      <a:pt x="40459" y="25973"/>
                      <a:pt x="46359" y="23116"/>
                    </a:cubicBezTo>
                    <a:cubicBezTo>
                      <a:pt x="49880" y="20449"/>
                      <a:pt x="51117" y="15782"/>
                      <a:pt x="49404" y="11781"/>
                    </a:cubicBezTo>
                    <a:cubicBezTo>
                      <a:pt x="45026" y="4352"/>
                      <a:pt x="36842" y="-30"/>
                      <a:pt x="28277" y="256"/>
                    </a:cubicBezTo>
                    <a:cubicBezTo>
                      <a:pt x="19617" y="-792"/>
                      <a:pt x="10958" y="1399"/>
                      <a:pt x="3820" y="6447"/>
                    </a:cubicBezTo>
                    <a:cubicBezTo>
                      <a:pt x="-558" y="9971"/>
                      <a:pt x="-1319" y="16448"/>
                      <a:pt x="2297" y="20925"/>
                    </a:cubicBezTo>
                    <a:cubicBezTo>
                      <a:pt x="3820" y="22830"/>
                      <a:pt x="5914" y="24068"/>
                      <a:pt x="8293" y="2454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31">
                <a:extLst>
                  <a:ext uri="{FF2B5EF4-FFF2-40B4-BE49-F238E27FC236}">
                    <a16:creationId xmlns:a16="http://schemas.microsoft.com/office/drawing/2014/main" id="{6F70EC44-67DC-180D-F748-148CE2590E81}"/>
                  </a:ext>
                </a:extLst>
              </p:cNvPr>
              <p:cNvSpPr/>
              <p:nvPr/>
            </p:nvSpPr>
            <p:spPr>
              <a:xfrm>
                <a:off x="8167622" y="3633428"/>
                <a:ext cx="45994" cy="36579"/>
              </a:xfrm>
              <a:custGeom>
                <a:avLst/>
                <a:gdLst/>
                <a:ahLst/>
                <a:cxnLst/>
                <a:rect l="l" t="t" r="r" b="b"/>
                <a:pathLst>
                  <a:path w="45994" h="36579" extrusionOk="0">
                    <a:moveTo>
                      <a:pt x="31532" y="35696"/>
                    </a:moveTo>
                    <a:cubicBezTo>
                      <a:pt x="25727" y="33030"/>
                      <a:pt x="20778" y="29696"/>
                      <a:pt x="15354" y="26171"/>
                    </a:cubicBezTo>
                    <a:cubicBezTo>
                      <a:pt x="9929" y="22647"/>
                      <a:pt x="3839" y="20361"/>
                      <a:pt x="603" y="13599"/>
                    </a:cubicBezTo>
                    <a:cubicBezTo>
                      <a:pt x="-919" y="9503"/>
                      <a:pt x="508" y="4931"/>
                      <a:pt x="4124" y="2454"/>
                    </a:cubicBezTo>
                    <a:cubicBezTo>
                      <a:pt x="11833" y="-1356"/>
                      <a:pt x="21064" y="-689"/>
                      <a:pt x="28106" y="4169"/>
                    </a:cubicBezTo>
                    <a:cubicBezTo>
                      <a:pt x="35910" y="7979"/>
                      <a:pt x="42095" y="14551"/>
                      <a:pt x="45331" y="22647"/>
                    </a:cubicBezTo>
                    <a:cubicBezTo>
                      <a:pt x="47329" y="27981"/>
                      <a:pt x="44665" y="33887"/>
                      <a:pt x="39335" y="35887"/>
                    </a:cubicBezTo>
                    <a:cubicBezTo>
                      <a:pt x="36861" y="36839"/>
                      <a:pt x="34006" y="36839"/>
                      <a:pt x="31532" y="3569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31">
                <a:extLst>
                  <a:ext uri="{FF2B5EF4-FFF2-40B4-BE49-F238E27FC236}">
                    <a16:creationId xmlns:a16="http://schemas.microsoft.com/office/drawing/2014/main" id="{3EBC13F2-9BE1-FFFD-7B31-63218169A51D}"/>
                  </a:ext>
                </a:extLst>
              </p:cNvPr>
              <p:cNvSpPr/>
              <p:nvPr/>
            </p:nvSpPr>
            <p:spPr>
              <a:xfrm>
                <a:off x="8142473" y="3702228"/>
                <a:ext cx="14543" cy="51712"/>
              </a:xfrm>
              <a:custGeom>
                <a:avLst/>
                <a:gdLst/>
                <a:ahLst/>
                <a:cxnLst/>
                <a:rect l="l" t="t" r="r" b="b"/>
                <a:pathLst>
                  <a:path w="14543" h="51712" extrusionOk="0">
                    <a:moveTo>
                      <a:pt x="5957" y="139"/>
                    </a:moveTo>
                    <a:cubicBezTo>
                      <a:pt x="5957" y="-527"/>
                      <a:pt x="7194" y="1377"/>
                      <a:pt x="7004" y="2044"/>
                    </a:cubicBezTo>
                    <a:cubicBezTo>
                      <a:pt x="2151" y="19856"/>
                      <a:pt x="-419" y="40906"/>
                      <a:pt x="14332" y="50717"/>
                    </a:cubicBezTo>
                    <a:cubicBezTo>
                      <a:pt x="14807" y="50717"/>
                      <a:pt x="14332" y="51955"/>
                      <a:pt x="14332" y="51669"/>
                    </a:cubicBezTo>
                    <a:cubicBezTo>
                      <a:pt x="-5082" y="44240"/>
                      <a:pt x="-1465" y="16237"/>
                      <a:pt x="5957" y="13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31">
                <a:extLst>
                  <a:ext uri="{FF2B5EF4-FFF2-40B4-BE49-F238E27FC236}">
                    <a16:creationId xmlns:a16="http://schemas.microsoft.com/office/drawing/2014/main" id="{E4C11B13-2682-32EB-A23F-FC87BBF9E6BF}"/>
                  </a:ext>
                </a:extLst>
              </p:cNvPr>
              <p:cNvSpPr/>
              <p:nvPr/>
            </p:nvSpPr>
            <p:spPr>
              <a:xfrm>
                <a:off x="8143786" y="3687320"/>
                <a:ext cx="42198" cy="58992"/>
              </a:xfrm>
              <a:custGeom>
                <a:avLst/>
                <a:gdLst/>
                <a:ahLst/>
                <a:cxnLst/>
                <a:rect l="l" t="t" r="r" b="b"/>
                <a:pathLst>
                  <a:path w="42198" h="58992" extrusionOk="0">
                    <a:moveTo>
                      <a:pt x="25009" y="188"/>
                    </a:moveTo>
                    <a:cubicBezTo>
                      <a:pt x="54321" y="4855"/>
                      <a:pt x="42805" y="63053"/>
                      <a:pt x="15493" y="58767"/>
                    </a:cubicBezTo>
                    <a:cubicBezTo>
                      <a:pt x="-11819" y="54480"/>
                      <a:pt x="552" y="-3717"/>
                      <a:pt x="25009" y="18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31">
                <a:extLst>
                  <a:ext uri="{FF2B5EF4-FFF2-40B4-BE49-F238E27FC236}">
                    <a16:creationId xmlns:a16="http://schemas.microsoft.com/office/drawing/2014/main" id="{2BD16AAB-9D47-B042-D422-A0C2CC71210D}"/>
                  </a:ext>
                </a:extLst>
              </p:cNvPr>
              <p:cNvSpPr/>
              <p:nvPr/>
            </p:nvSpPr>
            <p:spPr>
              <a:xfrm>
                <a:off x="8175719" y="3692295"/>
                <a:ext cx="38580" cy="27541"/>
              </a:xfrm>
              <a:custGeom>
                <a:avLst/>
                <a:gdLst/>
                <a:ahLst/>
                <a:cxnLst/>
                <a:rect l="l" t="t" r="r" b="b"/>
                <a:pathLst>
                  <a:path w="38580" h="27541" extrusionOk="0">
                    <a:moveTo>
                      <a:pt x="4401" y="547"/>
                    </a:moveTo>
                    <a:cubicBezTo>
                      <a:pt x="8874" y="4833"/>
                      <a:pt x="12680" y="11596"/>
                      <a:pt x="18676" y="13501"/>
                    </a:cubicBezTo>
                    <a:cubicBezTo>
                      <a:pt x="24671" y="15406"/>
                      <a:pt x="32189" y="10548"/>
                      <a:pt x="37709" y="5596"/>
                    </a:cubicBezTo>
                    <a:cubicBezTo>
                      <a:pt x="38280" y="5024"/>
                      <a:pt x="38660" y="5596"/>
                      <a:pt x="38566" y="6453"/>
                    </a:cubicBezTo>
                    <a:cubicBezTo>
                      <a:pt x="36472" y="17597"/>
                      <a:pt x="30001" y="28265"/>
                      <a:pt x="17725" y="27503"/>
                    </a:cubicBezTo>
                    <a:cubicBezTo>
                      <a:pt x="5448" y="26741"/>
                      <a:pt x="594" y="15501"/>
                      <a:pt x="23" y="3690"/>
                    </a:cubicBezTo>
                    <a:cubicBezTo>
                      <a:pt x="-262" y="1500"/>
                      <a:pt x="2117" y="-1167"/>
                      <a:pt x="4401" y="54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31">
                <a:extLst>
                  <a:ext uri="{FF2B5EF4-FFF2-40B4-BE49-F238E27FC236}">
                    <a16:creationId xmlns:a16="http://schemas.microsoft.com/office/drawing/2014/main" id="{0375A3EF-C197-CE99-5233-1BD0006AC829}"/>
                  </a:ext>
                </a:extLst>
              </p:cNvPr>
              <p:cNvSpPr/>
              <p:nvPr/>
            </p:nvSpPr>
            <p:spPr>
              <a:xfrm>
                <a:off x="8010452" y="3678327"/>
                <a:ext cx="28827" cy="43976"/>
              </a:xfrm>
              <a:custGeom>
                <a:avLst/>
                <a:gdLst/>
                <a:ahLst/>
                <a:cxnLst/>
                <a:rect l="l" t="t" r="r" b="b"/>
                <a:pathLst>
                  <a:path w="28827" h="43976" extrusionOk="0">
                    <a:moveTo>
                      <a:pt x="28824" y="228"/>
                    </a:moveTo>
                    <a:cubicBezTo>
                      <a:pt x="28824" y="-535"/>
                      <a:pt x="27206" y="799"/>
                      <a:pt x="27111" y="1561"/>
                    </a:cubicBezTo>
                    <a:cubicBezTo>
                      <a:pt x="24256" y="19754"/>
                      <a:pt x="17595" y="39661"/>
                      <a:pt x="464" y="42995"/>
                    </a:cubicBezTo>
                    <a:cubicBezTo>
                      <a:pt x="-107" y="42995"/>
                      <a:pt x="-201" y="43947"/>
                      <a:pt x="464" y="43947"/>
                    </a:cubicBezTo>
                    <a:cubicBezTo>
                      <a:pt x="20925" y="44995"/>
                      <a:pt x="29014" y="17849"/>
                      <a:pt x="28824" y="22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31">
                <a:extLst>
                  <a:ext uri="{FF2B5EF4-FFF2-40B4-BE49-F238E27FC236}">
                    <a16:creationId xmlns:a16="http://schemas.microsoft.com/office/drawing/2014/main" id="{6E66718F-655F-87CE-85C5-568A8635F98E}"/>
                  </a:ext>
                </a:extLst>
              </p:cNvPr>
              <p:cNvSpPr/>
              <p:nvPr/>
            </p:nvSpPr>
            <p:spPr>
              <a:xfrm>
                <a:off x="7996979" y="3655940"/>
                <a:ext cx="42400" cy="58452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58452" extrusionOk="0">
                    <a:moveTo>
                      <a:pt x="29735" y="707"/>
                    </a:moveTo>
                    <a:cubicBezTo>
                      <a:pt x="1185" y="-7008"/>
                      <a:pt x="-12233" y="50809"/>
                      <a:pt x="14318" y="57857"/>
                    </a:cubicBezTo>
                    <a:cubicBezTo>
                      <a:pt x="40869" y="64906"/>
                      <a:pt x="53717" y="7184"/>
                      <a:pt x="29735" y="70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31">
                <a:extLst>
                  <a:ext uri="{FF2B5EF4-FFF2-40B4-BE49-F238E27FC236}">
                    <a16:creationId xmlns:a16="http://schemas.microsoft.com/office/drawing/2014/main" id="{ECBC3BE0-B699-3811-FF89-455C685E78EB}"/>
                  </a:ext>
                </a:extLst>
              </p:cNvPr>
              <p:cNvSpPr/>
              <p:nvPr/>
            </p:nvSpPr>
            <p:spPr>
              <a:xfrm>
                <a:off x="7982417" y="3647603"/>
                <a:ext cx="33739" cy="29953"/>
              </a:xfrm>
              <a:custGeom>
                <a:avLst/>
                <a:gdLst/>
                <a:ahLst/>
                <a:cxnLst/>
                <a:rect l="l" t="t" r="r" b="b"/>
                <a:pathLst>
                  <a:path w="33739" h="29953" extrusionOk="0">
                    <a:moveTo>
                      <a:pt x="31355" y="9997"/>
                    </a:moveTo>
                    <a:cubicBezTo>
                      <a:pt x="26026" y="11997"/>
                      <a:pt x="20315" y="16474"/>
                      <a:pt x="14701" y="15616"/>
                    </a:cubicBezTo>
                    <a:cubicBezTo>
                      <a:pt x="9086" y="14759"/>
                      <a:pt x="5184" y="7234"/>
                      <a:pt x="2424" y="281"/>
                    </a:cubicBezTo>
                    <a:cubicBezTo>
                      <a:pt x="2424" y="-386"/>
                      <a:pt x="1568" y="281"/>
                      <a:pt x="1378" y="757"/>
                    </a:cubicBezTo>
                    <a:cubicBezTo>
                      <a:pt x="-1477" y="11711"/>
                      <a:pt x="-431" y="24094"/>
                      <a:pt x="9657" y="28666"/>
                    </a:cubicBezTo>
                    <a:cubicBezTo>
                      <a:pt x="19744" y="33238"/>
                      <a:pt x="28690" y="24951"/>
                      <a:pt x="33353" y="14569"/>
                    </a:cubicBezTo>
                    <a:cubicBezTo>
                      <a:pt x="34305" y="12664"/>
                      <a:pt x="33448" y="9235"/>
                      <a:pt x="31355" y="999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31">
                <a:extLst>
                  <a:ext uri="{FF2B5EF4-FFF2-40B4-BE49-F238E27FC236}">
                    <a16:creationId xmlns:a16="http://schemas.microsoft.com/office/drawing/2014/main" id="{B5914015-C3BB-69A6-5559-B83A8CC2E5E6}"/>
                  </a:ext>
                </a:extLst>
              </p:cNvPr>
              <p:cNvSpPr/>
              <p:nvPr/>
            </p:nvSpPr>
            <p:spPr>
              <a:xfrm>
                <a:off x="8077587" y="3861080"/>
                <a:ext cx="37266" cy="19150"/>
              </a:xfrm>
              <a:custGeom>
                <a:avLst/>
                <a:gdLst/>
                <a:ahLst/>
                <a:cxnLst/>
                <a:rect l="l" t="t" r="r" b="b"/>
                <a:pathLst>
                  <a:path w="37266" h="19150" extrusionOk="0">
                    <a:moveTo>
                      <a:pt x="35347" y="354"/>
                    </a:moveTo>
                    <a:cubicBezTo>
                      <a:pt x="31350" y="5022"/>
                      <a:pt x="27543" y="11308"/>
                      <a:pt x="20881" y="12451"/>
                    </a:cubicBezTo>
                    <a:cubicBezTo>
                      <a:pt x="14125" y="12927"/>
                      <a:pt x="7273" y="11975"/>
                      <a:pt x="897" y="9594"/>
                    </a:cubicBezTo>
                    <a:cubicBezTo>
                      <a:pt x="231" y="9594"/>
                      <a:pt x="-245" y="10070"/>
                      <a:pt x="135" y="10546"/>
                    </a:cubicBezTo>
                    <a:cubicBezTo>
                      <a:pt x="6035" y="17499"/>
                      <a:pt x="15362" y="20547"/>
                      <a:pt x="24212" y="18547"/>
                    </a:cubicBezTo>
                    <a:cubicBezTo>
                      <a:pt x="31635" y="15880"/>
                      <a:pt x="36774" y="9022"/>
                      <a:pt x="37250" y="1116"/>
                    </a:cubicBezTo>
                    <a:cubicBezTo>
                      <a:pt x="37440" y="-27"/>
                      <a:pt x="35918" y="-313"/>
                      <a:pt x="35347" y="35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31">
                <a:extLst>
                  <a:ext uri="{FF2B5EF4-FFF2-40B4-BE49-F238E27FC236}">
                    <a16:creationId xmlns:a16="http://schemas.microsoft.com/office/drawing/2014/main" id="{4A321EFE-0C26-4F04-86B5-C350B5E31A69}"/>
                  </a:ext>
                </a:extLst>
              </p:cNvPr>
              <p:cNvSpPr/>
              <p:nvPr/>
            </p:nvSpPr>
            <p:spPr>
              <a:xfrm>
                <a:off x="8016365" y="3607829"/>
                <a:ext cx="90275" cy="221167"/>
              </a:xfrm>
              <a:custGeom>
                <a:avLst/>
                <a:gdLst/>
                <a:ahLst/>
                <a:cxnLst/>
                <a:rect l="l" t="t" r="r" b="b"/>
                <a:pathLst>
                  <a:path w="90275" h="221167" extrusionOk="0">
                    <a:moveTo>
                      <a:pt x="31190" y="174262"/>
                    </a:moveTo>
                    <a:cubicBezTo>
                      <a:pt x="31190" y="174262"/>
                      <a:pt x="21673" y="200360"/>
                      <a:pt x="19199" y="213029"/>
                    </a:cubicBezTo>
                    <a:cubicBezTo>
                      <a:pt x="19199" y="214267"/>
                      <a:pt x="21864" y="215505"/>
                      <a:pt x="26146" y="216648"/>
                    </a:cubicBezTo>
                    <a:cubicBezTo>
                      <a:pt x="26146" y="216648"/>
                      <a:pt x="26146" y="216648"/>
                      <a:pt x="26622" y="216648"/>
                    </a:cubicBezTo>
                    <a:cubicBezTo>
                      <a:pt x="47939" y="225316"/>
                      <a:pt x="72301" y="221315"/>
                      <a:pt x="89811" y="206361"/>
                    </a:cubicBezTo>
                    <a:cubicBezTo>
                      <a:pt x="90953" y="205313"/>
                      <a:pt x="89811" y="203694"/>
                      <a:pt x="88289" y="204266"/>
                    </a:cubicBezTo>
                    <a:cubicBezTo>
                      <a:pt x="69827" y="211885"/>
                      <a:pt x="49366" y="213409"/>
                      <a:pt x="29953" y="208457"/>
                    </a:cubicBezTo>
                    <a:cubicBezTo>
                      <a:pt x="29953" y="204742"/>
                      <a:pt x="47463" y="164356"/>
                      <a:pt x="45465" y="163784"/>
                    </a:cubicBezTo>
                    <a:cubicBezTo>
                      <a:pt x="35472" y="162451"/>
                      <a:pt x="25385" y="162451"/>
                      <a:pt x="15392" y="163784"/>
                    </a:cubicBezTo>
                    <a:cubicBezTo>
                      <a:pt x="33283" y="108825"/>
                      <a:pt x="59739" y="57199"/>
                      <a:pt x="76774" y="2335"/>
                    </a:cubicBezTo>
                    <a:cubicBezTo>
                      <a:pt x="77345" y="335"/>
                      <a:pt x="74585" y="-903"/>
                      <a:pt x="73634" y="811"/>
                    </a:cubicBezTo>
                    <a:cubicBezTo>
                      <a:pt x="41943" y="52913"/>
                      <a:pt x="20056" y="115683"/>
                      <a:pt x="166" y="172261"/>
                    </a:cubicBezTo>
                    <a:cubicBezTo>
                      <a:pt x="-2404" y="179405"/>
                      <a:pt x="25670" y="175405"/>
                      <a:pt x="31190" y="17426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31">
                <a:extLst>
                  <a:ext uri="{FF2B5EF4-FFF2-40B4-BE49-F238E27FC236}">
                    <a16:creationId xmlns:a16="http://schemas.microsoft.com/office/drawing/2014/main" id="{2D0088E2-E844-1051-84C8-E222ED5C1C5E}"/>
                  </a:ext>
                </a:extLst>
              </p:cNvPr>
              <p:cNvSpPr/>
              <p:nvPr/>
            </p:nvSpPr>
            <p:spPr>
              <a:xfrm>
                <a:off x="8045937" y="3813333"/>
                <a:ext cx="62150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62150" h="44294" extrusionOk="0">
                    <a:moveTo>
                      <a:pt x="0" y="8382"/>
                    </a:moveTo>
                    <a:cubicBezTo>
                      <a:pt x="5139" y="20193"/>
                      <a:pt x="13228" y="30385"/>
                      <a:pt x="23506" y="38100"/>
                    </a:cubicBezTo>
                    <a:cubicBezTo>
                      <a:pt x="29215" y="42196"/>
                      <a:pt x="36067" y="44387"/>
                      <a:pt x="43110" y="44291"/>
                    </a:cubicBezTo>
                    <a:cubicBezTo>
                      <a:pt x="58336" y="44291"/>
                      <a:pt x="62143" y="30956"/>
                      <a:pt x="62143" y="19050"/>
                    </a:cubicBezTo>
                    <a:cubicBezTo>
                      <a:pt x="62238" y="12668"/>
                      <a:pt x="61476" y="6287"/>
                      <a:pt x="60049" y="0"/>
                    </a:cubicBezTo>
                    <a:cubicBezTo>
                      <a:pt x="41397" y="9144"/>
                      <a:pt x="20365" y="12097"/>
                      <a:pt x="0" y="838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31">
                <a:extLst>
                  <a:ext uri="{FF2B5EF4-FFF2-40B4-BE49-F238E27FC236}">
                    <a16:creationId xmlns:a16="http://schemas.microsoft.com/office/drawing/2014/main" id="{D3D4E656-FD8A-BB5C-2B97-12816CB69E41}"/>
                  </a:ext>
                </a:extLst>
              </p:cNvPr>
              <p:cNvSpPr/>
              <p:nvPr/>
            </p:nvSpPr>
            <p:spPr>
              <a:xfrm>
                <a:off x="8069443" y="3831943"/>
                <a:ext cx="38637" cy="25683"/>
              </a:xfrm>
              <a:custGeom>
                <a:avLst/>
                <a:gdLst/>
                <a:ahLst/>
                <a:cxnLst/>
                <a:rect l="l" t="t" r="r" b="b"/>
                <a:pathLst>
                  <a:path w="38637" h="25683" extrusionOk="0">
                    <a:moveTo>
                      <a:pt x="0" y="19490"/>
                    </a:moveTo>
                    <a:cubicBezTo>
                      <a:pt x="5710" y="23585"/>
                      <a:pt x="12562" y="25776"/>
                      <a:pt x="19604" y="25681"/>
                    </a:cubicBezTo>
                    <a:cubicBezTo>
                      <a:pt x="34831" y="25681"/>
                      <a:pt x="38637" y="12346"/>
                      <a:pt x="38637" y="440"/>
                    </a:cubicBezTo>
                    <a:cubicBezTo>
                      <a:pt x="22840" y="-1846"/>
                      <a:pt x="5044" y="4821"/>
                      <a:pt x="0" y="19490"/>
                    </a:cubicBezTo>
                    <a:close/>
                  </a:path>
                </a:pathLst>
              </a:custGeom>
              <a:solidFill>
                <a:srgbClr val="FF99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31">
                <a:extLst>
                  <a:ext uri="{FF2B5EF4-FFF2-40B4-BE49-F238E27FC236}">
                    <a16:creationId xmlns:a16="http://schemas.microsoft.com/office/drawing/2014/main" id="{D4B6E525-91B7-21DC-0041-A57F3600EE4A}"/>
                  </a:ext>
                </a:extLst>
              </p:cNvPr>
              <p:cNvSpPr/>
              <p:nvPr/>
            </p:nvSpPr>
            <p:spPr>
              <a:xfrm>
                <a:off x="8356672" y="3214845"/>
                <a:ext cx="223254" cy="196822"/>
              </a:xfrm>
              <a:custGeom>
                <a:avLst/>
                <a:gdLst/>
                <a:ahLst/>
                <a:cxnLst/>
                <a:rect l="l" t="t" r="r" b="b"/>
                <a:pathLst>
                  <a:path w="223254" h="196822" extrusionOk="0">
                    <a:moveTo>
                      <a:pt x="1217" y="165101"/>
                    </a:moveTo>
                    <a:cubicBezTo>
                      <a:pt x="5690" y="187675"/>
                      <a:pt x="121696" y="227013"/>
                      <a:pt x="190976" y="157671"/>
                    </a:cubicBezTo>
                    <a:cubicBezTo>
                      <a:pt x="260257" y="88329"/>
                      <a:pt x="211437" y="-22542"/>
                      <a:pt x="107040" y="4033"/>
                    </a:cubicBezTo>
                    <a:cubicBezTo>
                      <a:pt x="41091" y="20797"/>
                      <a:pt x="-8490" y="117190"/>
                      <a:pt x="1217" y="16510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31">
                <a:extLst>
                  <a:ext uri="{FF2B5EF4-FFF2-40B4-BE49-F238E27FC236}">
                    <a16:creationId xmlns:a16="http://schemas.microsoft.com/office/drawing/2014/main" id="{B7742879-1627-20B9-9752-12CBC86F6757}"/>
                  </a:ext>
                </a:extLst>
              </p:cNvPr>
              <p:cNvSpPr/>
              <p:nvPr/>
            </p:nvSpPr>
            <p:spPr>
              <a:xfrm>
                <a:off x="8351269" y="3184970"/>
                <a:ext cx="220932" cy="195165"/>
              </a:xfrm>
              <a:custGeom>
                <a:avLst/>
                <a:gdLst/>
                <a:ahLst/>
                <a:cxnLst/>
                <a:rect l="l" t="t" r="r" b="b"/>
                <a:pathLst>
                  <a:path w="220932" h="195165" extrusionOk="0">
                    <a:moveTo>
                      <a:pt x="220933" y="79056"/>
                    </a:moveTo>
                    <a:cubicBezTo>
                      <a:pt x="205230" y="52862"/>
                      <a:pt x="181154" y="32669"/>
                      <a:pt x="152604" y="21906"/>
                    </a:cubicBezTo>
                    <a:cubicBezTo>
                      <a:pt x="125577" y="11143"/>
                      <a:pt x="94934" y="15524"/>
                      <a:pt x="71999" y="33431"/>
                    </a:cubicBezTo>
                    <a:cubicBezTo>
                      <a:pt x="48969" y="52386"/>
                      <a:pt x="31458" y="77151"/>
                      <a:pt x="21466" y="105250"/>
                    </a:cubicBezTo>
                    <a:cubicBezTo>
                      <a:pt x="15946" y="119442"/>
                      <a:pt x="11664" y="134206"/>
                      <a:pt x="8809" y="149160"/>
                    </a:cubicBezTo>
                    <a:cubicBezTo>
                      <a:pt x="5193" y="164210"/>
                      <a:pt x="4432" y="179831"/>
                      <a:pt x="6620" y="195166"/>
                    </a:cubicBezTo>
                    <a:cubicBezTo>
                      <a:pt x="1101" y="180116"/>
                      <a:pt x="-993" y="164114"/>
                      <a:pt x="435" y="148208"/>
                    </a:cubicBezTo>
                    <a:cubicBezTo>
                      <a:pt x="1291" y="132015"/>
                      <a:pt x="4051" y="116108"/>
                      <a:pt x="8714" y="100583"/>
                    </a:cubicBezTo>
                    <a:cubicBezTo>
                      <a:pt x="17469" y="68674"/>
                      <a:pt x="35931" y="40385"/>
                      <a:pt x="61531" y="19430"/>
                    </a:cubicBezTo>
                    <a:cubicBezTo>
                      <a:pt x="88939" y="-2097"/>
                      <a:pt x="126339" y="-6097"/>
                      <a:pt x="157648" y="9238"/>
                    </a:cubicBezTo>
                    <a:cubicBezTo>
                      <a:pt x="187435" y="22859"/>
                      <a:pt x="210274" y="48100"/>
                      <a:pt x="220933" y="7905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31">
                <a:extLst>
                  <a:ext uri="{FF2B5EF4-FFF2-40B4-BE49-F238E27FC236}">
                    <a16:creationId xmlns:a16="http://schemas.microsoft.com/office/drawing/2014/main" id="{273C4C04-DB1D-C799-E400-C318CBF65A65}"/>
                  </a:ext>
                </a:extLst>
              </p:cNvPr>
              <p:cNvSpPr/>
              <p:nvPr/>
            </p:nvSpPr>
            <p:spPr>
              <a:xfrm>
                <a:off x="7974847" y="3367168"/>
                <a:ext cx="512347" cy="433666"/>
              </a:xfrm>
              <a:custGeom>
                <a:avLst/>
                <a:gdLst/>
                <a:ahLst/>
                <a:cxnLst/>
                <a:rect l="l" t="t" r="r" b="b"/>
                <a:pathLst>
                  <a:path w="512347" h="433666" extrusionOk="0">
                    <a:moveTo>
                      <a:pt x="414637" y="433307"/>
                    </a:moveTo>
                    <a:cubicBezTo>
                      <a:pt x="359632" y="419305"/>
                      <a:pt x="387610" y="292146"/>
                      <a:pt x="387610" y="292146"/>
                    </a:cubicBezTo>
                    <a:cubicBezTo>
                      <a:pt x="387610" y="292146"/>
                      <a:pt x="298536" y="252236"/>
                      <a:pt x="275125" y="179466"/>
                    </a:cubicBezTo>
                    <a:cubicBezTo>
                      <a:pt x="275125" y="179466"/>
                      <a:pt x="287687" y="240616"/>
                      <a:pt x="318901" y="272049"/>
                    </a:cubicBezTo>
                    <a:cubicBezTo>
                      <a:pt x="324040" y="277383"/>
                      <a:pt x="139134" y="212422"/>
                      <a:pt x="156263" y="62499"/>
                    </a:cubicBezTo>
                    <a:cubicBezTo>
                      <a:pt x="156263" y="62499"/>
                      <a:pt x="93835" y="199277"/>
                      <a:pt x="288" y="207755"/>
                    </a:cubicBezTo>
                    <a:cubicBezTo>
                      <a:pt x="-4185" y="207755"/>
                      <a:pt x="44444" y="80120"/>
                      <a:pt x="79655" y="56212"/>
                    </a:cubicBezTo>
                    <a:cubicBezTo>
                      <a:pt x="99926" y="42210"/>
                      <a:pt x="122004" y="30876"/>
                      <a:pt x="145224" y="22589"/>
                    </a:cubicBezTo>
                    <a:cubicBezTo>
                      <a:pt x="212411" y="-6272"/>
                      <a:pt x="288258" y="-7510"/>
                      <a:pt x="356396" y="19064"/>
                    </a:cubicBezTo>
                    <a:cubicBezTo>
                      <a:pt x="468787" y="64118"/>
                      <a:pt x="515512" y="204897"/>
                      <a:pt x="512182" y="257190"/>
                    </a:cubicBezTo>
                    <a:cubicBezTo>
                      <a:pt x="505711" y="360345"/>
                      <a:pt x="440713" y="439689"/>
                      <a:pt x="414637" y="43330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31">
                <a:extLst>
                  <a:ext uri="{FF2B5EF4-FFF2-40B4-BE49-F238E27FC236}">
                    <a16:creationId xmlns:a16="http://schemas.microsoft.com/office/drawing/2014/main" id="{2C4765D2-5FD4-625E-82F9-AB356E9FEB74}"/>
                  </a:ext>
                </a:extLst>
              </p:cNvPr>
              <p:cNvSpPr/>
              <p:nvPr/>
            </p:nvSpPr>
            <p:spPr>
              <a:xfrm>
                <a:off x="8120787" y="3414991"/>
                <a:ext cx="168017" cy="227897"/>
              </a:xfrm>
              <a:custGeom>
                <a:avLst/>
                <a:gdLst/>
                <a:ahLst/>
                <a:cxnLst/>
                <a:rect l="l" t="t" r="r" b="b"/>
                <a:pathLst>
                  <a:path w="168017" h="227897" extrusionOk="0">
                    <a:moveTo>
                      <a:pt x="166013" y="225749"/>
                    </a:moveTo>
                    <a:cubicBezTo>
                      <a:pt x="63711" y="196222"/>
                      <a:pt x="-2620" y="110402"/>
                      <a:pt x="13749" y="2579"/>
                    </a:cubicBezTo>
                    <a:cubicBezTo>
                      <a:pt x="13749" y="-88"/>
                      <a:pt x="10133" y="-1041"/>
                      <a:pt x="9180" y="1436"/>
                    </a:cubicBezTo>
                    <a:cubicBezTo>
                      <a:pt x="-30694" y="105258"/>
                      <a:pt x="66280" y="211843"/>
                      <a:pt x="166013" y="227845"/>
                    </a:cubicBezTo>
                    <a:cubicBezTo>
                      <a:pt x="168963" y="228226"/>
                      <a:pt x="168393" y="226416"/>
                      <a:pt x="166013" y="22574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31">
                <a:extLst>
                  <a:ext uri="{FF2B5EF4-FFF2-40B4-BE49-F238E27FC236}">
                    <a16:creationId xmlns:a16="http://schemas.microsoft.com/office/drawing/2014/main" id="{53244481-254C-89B0-2003-0977F7A1DAF6}"/>
                  </a:ext>
                </a:extLst>
              </p:cNvPr>
              <p:cNvSpPr/>
              <p:nvPr/>
            </p:nvSpPr>
            <p:spPr>
              <a:xfrm>
                <a:off x="8342780" y="3633678"/>
                <a:ext cx="48517" cy="165170"/>
              </a:xfrm>
              <a:custGeom>
                <a:avLst/>
                <a:gdLst/>
                <a:ahLst/>
                <a:cxnLst/>
                <a:rect l="l" t="t" r="r" b="b"/>
                <a:pathLst>
                  <a:path w="48517" h="165170" extrusionOk="0">
                    <a:moveTo>
                      <a:pt x="47846" y="160701"/>
                    </a:moveTo>
                    <a:cubicBezTo>
                      <a:pt x="-1259" y="118410"/>
                      <a:pt x="3404" y="59926"/>
                      <a:pt x="13016" y="1729"/>
                    </a:cubicBezTo>
                    <a:cubicBezTo>
                      <a:pt x="13016" y="14"/>
                      <a:pt x="10446" y="-748"/>
                      <a:pt x="9970" y="966"/>
                    </a:cubicBezTo>
                    <a:cubicBezTo>
                      <a:pt x="-4400" y="56878"/>
                      <a:pt x="-10776" y="128030"/>
                      <a:pt x="44705" y="164892"/>
                    </a:cubicBezTo>
                    <a:cubicBezTo>
                      <a:pt x="46038" y="165558"/>
                      <a:pt x="47655" y="164987"/>
                      <a:pt x="48226" y="163654"/>
                    </a:cubicBezTo>
                    <a:cubicBezTo>
                      <a:pt x="48703" y="162701"/>
                      <a:pt x="48607" y="161463"/>
                      <a:pt x="47846" y="16070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31">
                <a:extLst>
                  <a:ext uri="{FF2B5EF4-FFF2-40B4-BE49-F238E27FC236}">
                    <a16:creationId xmlns:a16="http://schemas.microsoft.com/office/drawing/2014/main" id="{6A7BB7B5-C688-645F-3D78-E8516A58A892}"/>
                  </a:ext>
                </a:extLst>
              </p:cNvPr>
              <p:cNvSpPr/>
              <p:nvPr/>
            </p:nvSpPr>
            <p:spPr>
              <a:xfrm>
                <a:off x="7999401" y="3407161"/>
                <a:ext cx="135991" cy="156775"/>
              </a:xfrm>
              <a:custGeom>
                <a:avLst/>
                <a:gdLst/>
                <a:ahLst/>
                <a:cxnLst/>
                <a:rect l="l" t="t" r="r" b="b"/>
                <a:pathLst>
                  <a:path w="135991" h="156775" extrusionOk="0">
                    <a:moveTo>
                      <a:pt x="135991" y="503"/>
                    </a:moveTo>
                    <a:cubicBezTo>
                      <a:pt x="135991" y="-69"/>
                      <a:pt x="135135" y="-259"/>
                      <a:pt x="134849" y="503"/>
                    </a:cubicBezTo>
                    <a:cubicBezTo>
                      <a:pt x="108012" y="56700"/>
                      <a:pt x="81366" y="156046"/>
                      <a:pt x="1618" y="152903"/>
                    </a:cubicBezTo>
                    <a:cubicBezTo>
                      <a:pt x="761" y="152903"/>
                      <a:pt x="0" y="153665"/>
                      <a:pt x="0" y="154522"/>
                    </a:cubicBezTo>
                    <a:cubicBezTo>
                      <a:pt x="0" y="155379"/>
                      <a:pt x="761" y="156141"/>
                      <a:pt x="1618" y="156141"/>
                    </a:cubicBezTo>
                    <a:cubicBezTo>
                      <a:pt x="77559" y="165761"/>
                      <a:pt x="129235" y="63749"/>
                      <a:pt x="135991" y="50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31">
                <a:extLst>
                  <a:ext uri="{FF2B5EF4-FFF2-40B4-BE49-F238E27FC236}">
                    <a16:creationId xmlns:a16="http://schemas.microsoft.com/office/drawing/2014/main" id="{EE8FBB8D-67D7-87DD-FEBB-DE2E671309D2}"/>
                  </a:ext>
                </a:extLst>
              </p:cNvPr>
              <p:cNvSpPr/>
              <p:nvPr/>
            </p:nvSpPr>
            <p:spPr>
              <a:xfrm>
                <a:off x="8379968" y="3619500"/>
                <a:ext cx="111914" cy="93154"/>
              </a:xfrm>
              <a:custGeom>
                <a:avLst/>
                <a:gdLst/>
                <a:ahLst/>
                <a:cxnLst/>
                <a:rect l="l" t="t" r="r" b="b"/>
                <a:pathLst>
                  <a:path w="111914" h="93154" extrusionOk="0">
                    <a:moveTo>
                      <a:pt x="0" y="37147"/>
                    </a:moveTo>
                    <a:lnTo>
                      <a:pt x="31690" y="93154"/>
                    </a:lnTo>
                    <a:lnTo>
                      <a:pt x="111915" y="24574"/>
                    </a:lnTo>
                    <a:lnTo>
                      <a:pt x="96783" y="0"/>
                    </a:lnTo>
                    <a:lnTo>
                      <a:pt x="0" y="37147"/>
                    </a:lnTo>
                    <a:close/>
                    <a:moveTo>
                      <a:pt x="24077" y="46672"/>
                    </a:moveTo>
                    <a:lnTo>
                      <a:pt x="88218" y="18097"/>
                    </a:lnTo>
                    <a:lnTo>
                      <a:pt x="91454" y="23908"/>
                    </a:lnTo>
                    <a:lnTo>
                      <a:pt x="35592" y="66389"/>
                    </a:lnTo>
                    <a:lnTo>
                      <a:pt x="24077" y="46672"/>
                    </a:ln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31">
                <a:extLst>
                  <a:ext uri="{FF2B5EF4-FFF2-40B4-BE49-F238E27FC236}">
                    <a16:creationId xmlns:a16="http://schemas.microsoft.com/office/drawing/2014/main" id="{D52D630D-E39F-F120-0ECB-8943B559231E}"/>
                  </a:ext>
                </a:extLst>
              </p:cNvPr>
              <p:cNvSpPr/>
              <p:nvPr/>
            </p:nvSpPr>
            <p:spPr>
              <a:xfrm>
                <a:off x="8365693" y="3571875"/>
                <a:ext cx="108298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108298" h="63722" extrusionOk="0">
                    <a:moveTo>
                      <a:pt x="0" y="0"/>
                    </a:moveTo>
                    <a:lnTo>
                      <a:pt x="8184" y="63722"/>
                    </a:lnTo>
                    <a:lnTo>
                      <a:pt x="108298" y="30480"/>
                    </a:lnTo>
                    <a:lnTo>
                      <a:pt x="104111" y="1905"/>
                    </a:lnTo>
                    <a:lnTo>
                      <a:pt x="0" y="0"/>
                    </a:lnTo>
                    <a:close/>
                    <a:moveTo>
                      <a:pt x="19033" y="17716"/>
                    </a:moveTo>
                    <a:lnTo>
                      <a:pt x="89265" y="15240"/>
                    </a:lnTo>
                    <a:lnTo>
                      <a:pt x="90121" y="21907"/>
                    </a:lnTo>
                    <a:lnTo>
                      <a:pt x="22364" y="40196"/>
                    </a:lnTo>
                    <a:lnTo>
                      <a:pt x="19033" y="17716"/>
                    </a:ln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31">
                <a:extLst>
                  <a:ext uri="{FF2B5EF4-FFF2-40B4-BE49-F238E27FC236}">
                    <a16:creationId xmlns:a16="http://schemas.microsoft.com/office/drawing/2014/main" id="{5011F274-CC22-FA0D-2FF0-D7521F1634F6}"/>
                  </a:ext>
                </a:extLst>
              </p:cNvPr>
              <p:cNvSpPr/>
              <p:nvPr/>
            </p:nvSpPr>
            <p:spPr>
              <a:xfrm>
                <a:off x="8353511" y="3731372"/>
                <a:ext cx="137409" cy="160595"/>
              </a:xfrm>
              <a:custGeom>
                <a:avLst/>
                <a:gdLst/>
                <a:ahLst/>
                <a:cxnLst/>
                <a:rect l="l" t="t" r="r" b="b"/>
                <a:pathLst>
                  <a:path w="137409" h="160595" extrusionOk="0">
                    <a:moveTo>
                      <a:pt x="22840" y="57196"/>
                    </a:moveTo>
                    <a:cubicBezTo>
                      <a:pt x="22840" y="57196"/>
                      <a:pt x="90598" y="-20052"/>
                      <a:pt x="126285" y="4999"/>
                    </a:cubicBezTo>
                    <a:cubicBezTo>
                      <a:pt x="161972" y="30050"/>
                      <a:pt x="104397" y="146636"/>
                      <a:pt x="58051" y="158351"/>
                    </a:cubicBezTo>
                    <a:cubicBezTo>
                      <a:pt x="34069" y="166162"/>
                      <a:pt x="8280" y="152922"/>
                      <a:pt x="476" y="128919"/>
                    </a:cubicBezTo>
                    <a:cubicBezTo>
                      <a:pt x="286" y="128348"/>
                      <a:pt x="95" y="127776"/>
                      <a:pt x="0" y="127205"/>
                    </a:cubicBezTo>
                    <a:lnTo>
                      <a:pt x="22840" y="57196"/>
                    </a:ln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31">
                <a:extLst>
                  <a:ext uri="{FF2B5EF4-FFF2-40B4-BE49-F238E27FC236}">
                    <a16:creationId xmlns:a16="http://schemas.microsoft.com/office/drawing/2014/main" id="{35DBA56D-D953-56DE-CA4F-BE6A01A78B87}"/>
                  </a:ext>
                </a:extLst>
              </p:cNvPr>
              <p:cNvSpPr/>
              <p:nvPr/>
            </p:nvSpPr>
            <p:spPr>
              <a:xfrm>
                <a:off x="8377619" y="3769415"/>
                <a:ext cx="85427" cy="96004"/>
              </a:xfrm>
              <a:custGeom>
                <a:avLst/>
                <a:gdLst/>
                <a:ahLst/>
                <a:cxnLst/>
                <a:rect l="l" t="t" r="r" b="b"/>
                <a:pathLst>
                  <a:path w="85427" h="96004" extrusionOk="0">
                    <a:moveTo>
                      <a:pt x="84857" y="8"/>
                    </a:moveTo>
                    <a:cubicBezTo>
                      <a:pt x="85618" y="8"/>
                      <a:pt x="85618" y="1056"/>
                      <a:pt x="84857" y="1247"/>
                    </a:cubicBezTo>
                    <a:cubicBezTo>
                      <a:pt x="52215" y="10772"/>
                      <a:pt x="32516" y="37537"/>
                      <a:pt x="17670" y="66397"/>
                    </a:cubicBezTo>
                    <a:cubicBezTo>
                      <a:pt x="28233" y="55825"/>
                      <a:pt x="41557" y="50872"/>
                      <a:pt x="55736" y="63730"/>
                    </a:cubicBezTo>
                    <a:cubicBezTo>
                      <a:pt x="56498" y="64397"/>
                      <a:pt x="55736" y="65540"/>
                      <a:pt x="54690" y="65255"/>
                    </a:cubicBezTo>
                    <a:cubicBezTo>
                      <a:pt x="43841" y="60397"/>
                      <a:pt x="31089" y="62969"/>
                      <a:pt x="22999" y="71636"/>
                    </a:cubicBezTo>
                    <a:cubicBezTo>
                      <a:pt x="16338" y="78685"/>
                      <a:pt x="10437" y="86495"/>
                      <a:pt x="5489" y="94782"/>
                    </a:cubicBezTo>
                    <a:cubicBezTo>
                      <a:pt x="3776" y="97449"/>
                      <a:pt x="-1172" y="95354"/>
                      <a:pt x="255" y="92305"/>
                    </a:cubicBezTo>
                    <a:cubicBezTo>
                      <a:pt x="255" y="92305"/>
                      <a:pt x="255" y="91829"/>
                      <a:pt x="255" y="91544"/>
                    </a:cubicBezTo>
                    <a:cubicBezTo>
                      <a:pt x="4442" y="51634"/>
                      <a:pt x="41652" y="-754"/>
                      <a:pt x="84857" y="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31">
                <a:extLst>
                  <a:ext uri="{FF2B5EF4-FFF2-40B4-BE49-F238E27FC236}">
                    <a16:creationId xmlns:a16="http://schemas.microsoft.com/office/drawing/2014/main" id="{67F5346D-3E66-E89D-8FE7-5878B0ED0EDC}"/>
                  </a:ext>
                </a:extLst>
              </p:cNvPr>
              <p:cNvSpPr/>
              <p:nvPr/>
            </p:nvSpPr>
            <p:spPr>
              <a:xfrm>
                <a:off x="8007645" y="4053620"/>
                <a:ext cx="1106373" cy="1077138"/>
              </a:xfrm>
              <a:custGeom>
                <a:avLst/>
                <a:gdLst/>
                <a:ahLst/>
                <a:cxnLst/>
                <a:rect l="l" t="t" r="r" b="b"/>
                <a:pathLst>
                  <a:path w="1106373" h="1077138" extrusionOk="0">
                    <a:moveTo>
                      <a:pt x="536388" y="63275"/>
                    </a:moveTo>
                    <a:cubicBezTo>
                      <a:pt x="725957" y="226057"/>
                      <a:pt x="1204829" y="862804"/>
                      <a:pt x="1088346" y="1003012"/>
                    </a:cubicBezTo>
                    <a:cubicBezTo>
                      <a:pt x="971864" y="1143220"/>
                      <a:pt x="227576" y="1054828"/>
                      <a:pt x="12978" y="980342"/>
                    </a:cubicBezTo>
                    <a:cubicBezTo>
                      <a:pt x="-50783" y="958244"/>
                      <a:pt x="137455" y="554479"/>
                      <a:pt x="207687" y="537715"/>
                    </a:cubicBezTo>
                    <a:cubicBezTo>
                      <a:pt x="266213" y="523714"/>
                      <a:pt x="584732" y="628774"/>
                      <a:pt x="591583" y="610391"/>
                    </a:cubicBezTo>
                    <a:cubicBezTo>
                      <a:pt x="599292" y="589531"/>
                      <a:pt x="516403" y="470564"/>
                      <a:pt x="414196" y="215104"/>
                    </a:cubicBezTo>
                    <a:cubicBezTo>
                      <a:pt x="296190" y="-79505"/>
                      <a:pt x="452547" y="-8639"/>
                      <a:pt x="536388" y="63275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31">
                <a:extLst>
                  <a:ext uri="{FF2B5EF4-FFF2-40B4-BE49-F238E27FC236}">
                    <a16:creationId xmlns:a16="http://schemas.microsoft.com/office/drawing/2014/main" id="{7D145949-0C78-9C19-DBBD-98C94B6C27B2}"/>
                  </a:ext>
                </a:extLst>
              </p:cNvPr>
              <p:cNvSpPr/>
              <p:nvPr/>
            </p:nvSpPr>
            <p:spPr>
              <a:xfrm>
                <a:off x="7475003" y="4428730"/>
                <a:ext cx="425521" cy="266586"/>
              </a:xfrm>
              <a:custGeom>
                <a:avLst/>
                <a:gdLst/>
                <a:ahLst/>
                <a:cxnLst/>
                <a:rect l="l" t="t" r="r" b="b"/>
                <a:pathLst>
                  <a:path w="425521" h="266586" extrusionOk="0">
                    <a:moveTo>
                      <a:pt x="425521" y="74023"/>
                    </a:moveTo>
                    <a:cubicBezTo>
                      <a:pt x="275922" y="69927"/>
                      <a:pt x="236903" y="91835"/>
                      <a:pt x="112522" y="21254"/>
                    </a:cubicBezTo>
                    <a:cubicBezTo>
                      <a:pt x="30965" y="-25037"/>
                      <a:pt x="-33652" y="7253"/>
                      <a:pt x="19165" y="89358"/>
                    </a:cubicBezTo>
                    <a:cubicBezTo>
                      <a:pt x="105385" y="223756"/>
                      <a:pt x="297238" y="269666"/>
                      <a:pt x="368327" y="266428"/>
                    </a:cubicBezTo>
                    <a:lnTo>
                      <a:pt x="425521" y="74023"/>
                    </a:ln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p31">
                <a:extLst>
                  <a:ext uri="{FF2B5EF4-FFF2-40B4-BE49-F238E27FC236}">
                    <a16:creationId xmlns:a16="http://schemas.microsoft.com/office/drawing/2014/main" id="{F34D3F2D-7A75-A09B-E95D-D69872732950}"/>
                  </a:ext>
                </a:extLst>
              </p:cNvPr>
              <p:cNvSpPr/>
              <p:nvPr/>
            </p:nvSpPr>
            <p:spPr>
              <a:xfrm>
                <a:off x="7377965" y="4502293"/>
                <a:ext cx="929581" cy="543099"/>
              </a:xfrm>
              <a:custGeom>
                <a:avLst/>
                <a:gdLst/>
                <a:ahLst/>
                <a:cxnLst/>
                <a:rect l="l" t="t" r="r" b="b"/>
                <a:pathLst>
                  <a:path w="929581" h="543099" extrusionOk="0">
                    <a:moveTo>
                      <a:pt x="929582" y="98853"/>
                    </a:moveTo>
                    <a:cubicBezTo>
                      <a:pt x="929582" y="98853"/>
                      <a:pt x="753811" y="25320"/>
                      <a:pt x="594885" y="5127"/>
                    </a:cubicBezTo>
                    <a:cubicBezTo>
                      <a:pt x="484969" y="-8875"/>
                      <a:pt x="242773" y="-12589"/>
                      <a:pt x="39881" y="249062"/>
                    </a:cubicBezTo>
                    <a:cubicBezTo>
                      <a:pt x="-7702" y="311166"/>
                      <a:pt x="-32635" y="433657"/>
                      <a:pt x="82610" y="360886"/>
                    </a:cubicBezTo>
                    <a:cubicBezTo>
                      <a:pt x="164452" y="309165"/>
                      <a:pt x="200710" y="251539"/>
                      <a:pt x="253908" y="230108"/>
                    </a:cubicBezTo>
                    <a:cubicBezTo>
                      <a:pt x="253908" y="230108"/>
                      <a:pt x="241250" y="389747"/>
                      <a:pt x="305297" y="435467"/>
                    </a:cubicBezTo>
                    <a:cubicBezTo>
                      <a:pt x="361254" y="475472"/>
                      <a:pt x="419971" y="511476"/>
                      <a:pt x="480972" y="543099"/>
                    </a:cubicBezTo>
                    <a:cubicBezTo>
                      <a:pt x="489347" y="533193"/>
                      <a:pt x="497055" y="522811"/>
                      <a:pt x="504097" y="511952"/>
                    </a:cubicBezTo>
                    <a:cubicBezTo>
                      <a:pt x="504097" y="511952"/>
                      <a:pt x="567858" y="549100"/>
                      <a:pt x="677679" y="526145"/>
                    </a:cubicBezTo>
                    <a:lnTo>
                      <a:pt x="929582" y="98853"/>
                    </a:ln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31">
                <a:extLst>
                  <a:ext uri="{FF2B5EF4-FFF2-40B4-BE49-F238E27FC236}">
                    <a16:creationId xmlns:a16="http://schemas.microsoft.com/office/drawing/2014/main" id="{848D8A9A-FE71-7C9E-1E9B-AFF2F552D607}"/>
                  </a:ext>
                </a:extLst>
              </p:cNvPr>
              <p:cNvSpPr/>
              <p:nvPr/>
            </p:nvSpPr>
            <p:spPr>
              <a:xfrm>
                <a:off x="7524394" y="4510849"/>
                <a:ext cx="422689" cy="652785"/>
              </a:xfrm>
              <a:custGeom>
                <a:avLst/>
                <a:gdLst/>
                <a:ahLst/>
                <a:cxnLst/>
                <a:rect l="l" t="t" r="r" b="b"/>
                <a:pathLst>
                  <a:path w="422689" h="652785" extrusionOk="0">
                    <a:moveTo>
                      <a:pt x="341681" y="0"/>
                    </a:moveTo>
                    <a:cubicBezTo>
                      <a:pt x="293527" y="32385"/>
                      <a:pt x="192462" y="102775"/>
                      <a:pt x="129843" y="189167"/>
                    </a:cubicBezTo>
                    <a:cubicBezTo>
                      <a:pt x="60277" y="285083"/>
                      <a:pt x="-47926" y="488633"/>
                      <a:pt x="23353" y="539306"/>
                    </a:cubicBezTo>
                    <a:cubicBezTo>
                      <a:pt x="75598" y="576453"/>
                      <a:pt x="123752" y="502349"/>
                      <a:pt x="123752" y="502349"/>
                    </a:cubicBezTo>
                    <a:cubicBezTo>
                      <a:pt x="123752" y="502349"/>
                      <a:pt x="96726" y="595884"/>
                      <a:pt x="151350" y="619125"/>
                    </a:cubicBezTo>
                    <a:cubicBezTo>
                      <a:pt x="201026" y="640271"/>
                      <a:pt x="234811" y="581025"/>
                      <a:pt x="234811" y="581025"/>
                    </a:cubicBezTo>
                    <a:cubicBezTo>
                      <a:pt x="234811" y="581025"/>
                      <a:pt x="228149" y="640652"/>
                      <a:pt x="280014" y="651796"/>
                    </a:cubicBezTo>
                    <a:cubicBezTo>
                      <a:pt x="342252" y="665226"/>
                      <a:pt x="345964" y="538163"/>
                      <a:pt x="420763" y="497205"/>
                    </a:cubicBezTo>
                    <a:cubicBezTo>
                      <a:pt x="437322" y="487680"/>
                      <a:pt x="341681" y="0"/>
                      <a:pt x="341681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31">
                <a:extLst>
                  <a:ext uri="{FF2B5EF4-FFF2-40B4-BE49-F238E27FC236}">
                    <a16:creationId xmlns:a16="http://schemas.microsoft.com/office/drawing/2014/main" id="{AC1D0D08-19F9-DE71-3D86-0CF0B725FA27}"/>
                  </a:ext>
                </a:extLst>
              </p:cNvPr>
              <p:cNvSpPr/>
              <p:nvPr/>
            </p:nvSpPr>
            <p:spPr>
              <a:xfrm>
                <a:off x="7646814" y="4756594"/>
                <a:ext cx="121550" cy="257185"/>
              </a:xfrm>
              <a:custGeom>
                <a:avLst/>
                <a:gdLst/>
                <a:ahLst/>
                <a:cxnLst/>
                <a:rect l="l" t="t" r="r" b="b"/>
                <a:pathLst>
                  <a:path w="121550" h="257185" extrusionOk="0">
                    <a:moveTo>
                      <a:pt x="120670" y="95"/>
                    </a:moveTo>
                    <a:cubicBezTo>
                      <a:pt x="80320" y="38195"/>
                      <a:pt x="10754" y="147638"/>
                      <a:pt x="0" y="254413"/>
                    </a:cubicBezTo>
                    <a:cubicBezTo>
                      <a:pt x="0" y="256794"/>
                      <a:pt x="1427" y="258318"/>
                      <a:pt x="2189" y="256127"/>
                    </a:cubicBezTo>
                    <a:cubicBezTo>
                      <a:pt x="31500" y="166497"/>
                      <a:pt x="71564" y="80677"/>
                      <a:pt x="121526" y="762"/>
                    </a:cubicBezTo>
                    <a:cubicBezTo>
                      <a:pt x="121621" y="476"/>
                      <a:pt x="121430" y="95"/>
                      <a:pt x="121145" y="0"/>
                    </a:cubicBezTo>
                    <a:cubicBezTo>
                      <a:pt x="121050" y="0"/>
                      <a:pt x="120860" y="0"/>
                      <a:pt x="120670" y="9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31">
                <a:extLst>
                  <a:ext uri="{FF2B5EF4-FFF2-40B4-BE49-F238E27FC236}">
                    <a16:creationId xmlns:a16="http://schemas.microsoft.com/office/drawing/2014/main" id="{5E979D0F-FC70-BEA6-ABE7-046B91BDAD63}"/>
                  </a:ext>
                </a:extLst>
              </p:cNvPr>
              <p:cNvSpPr/>
              <p:nvPr/>
            </p:nvSpPr>
            <p:spPr>
              <a:xfrm>
                <a:off x="7756920" y="4829526"/>
                <a:ext cx="106261" cy="264004"/>
              </a:xfrm>
              <a:custGeom>
                <a:avLst/>
                <a:gdLst/>
                <a:ahLst/>
                <a:cxnLst/>
                <a:rect l="l" t="t" r="r" b="b"/>
                <a:pathLst>
                  <a:path w="106261" h="264004" extrusionOk="0">
                    <a:moveTo>
                      <a:pt x="105253" y="220"/>
                    </a:moveTo>
                    <a:cubicBezTo>
                      <a:pt x="73753" y="36510"/>
                      <a:pt x="7137" y="152620"/>
                      <a:pt x="0" y="261301"/>
                    </a:cubicBezTo>
                    <a:cubicBezTo>
                      <a:pt x="0" y="263682"/>
                      <a:pt x="1618" y="265110"/>
                      <a:pt x="2189" y="262920"/>
                    </a:cubicBezTo>
                    <a:cubicBezTo>
                      <a:pt x="26931" y="171861"/>
                      <a:pt x="61762" y="83945"/>
                      <a:pt x="106204" y="792"/>
                    </a:cubicBezTo>
                    <a:cubicBezTo>
                      <a:pt x="106489" y="316"/>
                      <a:pt x="105633" y="-351"/>
                      <a:pt x="105253" y="22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31">
                <a:extLst>
                  <a:ext uri="{FF2B5EF4-FFF2-40B4-BE49-F238E27FC236}">
                    <a16:creationId xmlns:a16="http://schemas.microsoft.com/office/drawing/2014/main" id="{56980BD2-1F47-4B20-6CDE-7157B672B0C4}"/>
                  </a:ext>
                </a:extLst>
              </p:cNvPr>
              <p:cNvSpPr/>
              <p:nvPr/>
            </p:nvSpPr>
            <p:spPr>
              <a:xfrm>
                <a:off x="7373689" y="4731250"/>
                <a:ext cx="259999" cy="159063"/>
              </a:xfrm>
              <a:custGeom>
                <a:avLst/>
                <a:gdLst/>
                <a:ahLst/>
                <a:cxnLst/>
                <a:rect l="l" t="t" r="r" b="b"/>
                <a:pathLst>
                  <a:path w="259999" h="159063" extrusionOk="0">
                    <a:moveTo>
                      <a:pt x="257993" y="198"/>
                    </a:moveTo>
                    <a:cubicBezTo>
                      <a:pt x="211552" y="19725"/>
                      <a:pt x="183003" y="46775"/>
                      <a:pt x="145603" y="79446"/>
                    </a:cubicBezTo>
                    <a:cubicBezTo>
                      <a:pt x="127427" y="95829"/>
                      <a:pt x="108394" y="111165"/>
                      <a:pt x="88504" y="125452"/>
                    </a:cubicBezTo>
                    <a:cubicBezTo>
                      <a:pt x="70137" y="138216"/>
                      <a:pt x="43015" y="157456"/>
                      <a:pt x="20365" y="143168"/>
                    </a:cubicBezTo>
                    <a:cubicBezTo>
                      <a:pt x="7803" y="135263"/>
                      <a:pt x="6091" y="118499"/>
                      <a:pt x="7232" y="105068"/>
                    </a:cubicBezTo>
                    <a:cubicBezTo>
                      <a:pt x="8279" y="89828"/>
                      <a:pt x="12657" y="75065"/>
                      <a:pt x="19985" y="61634"/>
                    </a:cubicBezTo>
                    <a:cubicBezTo>
                      <a:pt x="19985" y="60968"/>
                      <a:pt x="19128" y="60206"/>
                      <a:pt x="18748" y="60872"/>
                    </a:cubicBezTo>
                    <a:cubicBezTo>
                      <a:pt x="11705" y="72779"/>
                      <a:pt x="6376" y="85542"/>
                      <a:pt x="2855" y="98972"/>
                    </a:cubicBezTo>
                    <a:cubicBezTo>
                      <a:pt x="-952" y="111355"/>
                      <a:pt x="-952" y="124690"/>
                      <a:pt x="2855" y="137072"/>
                    </a:cubicBezTo>
                    <a:cubicBezTo>
                      <a:pt x="12942" y="162790"/>
                      <a:pt x="44537" y="162790"/>
                      <a:pt x="65759" y="153075"/>
                    </a:cubicBezTo>
                    <a:cubicBezTo>
                      <a:pt x="78416" y="146788"/>
                      <a:pt x="90407" y="139263"/>
                      <a:pt x="101541" y="130595"/>
                    </a:cubicBezTo>
                    <a:cubicBezTo>
                      <a:pt x="112390" y="122594"/>
                      <a:pt x="122954" y="114117"/>
                      <a:pt x="133232" y="105354"/>
                    </a:cubicBezTo>
                    <a:cubicBezTo>
                      <a:pt x="154263" y="87352"/>
                      <a:pt x="174343" y="68207"/>
                      <a:pt x="195280" y="50014"/>
                    </a:cubicBezTo>
                    <a:cubicBezTo>
                      <a:pt x="215644" y="32774"/>
                      <a:pt x="237057" y="16867"/>
                      <a:pt x="259421" y="2389"/>
                    </a:cubicBezTo>
                    <a:cubicBezTo>
                      <a:pt x="259992" y="2008"/>
                      <a:pt x="260182" y="1151"/>
                      <a:pt x="259801" y="579"/>
                    </a:cubicBezTo>
                    <a:cubicBezTo>
                      <a:pt x="259421" y="8"/>
                      <a:pt x="258564" y="-183"/>
                      <a:pt x="257993" y="19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31">
                <a:extLst>
                  <a:ext uri="{FF2B5EF4-FFF2-40B4-BE49-F238E27FC236}">
                    <a16:creationId xmlns:a16="http://schemas.microsoft.com/office/drawing/2014/main" id="{1FDEF40B-A3F5-C271-C309-AED471870A8E}"/>
                  </a:ext>
                </a:extLst>
              </p:cNvPr>
              <p:cNvSpPr/>
              <p:nvPr/>
            </p:nvSpPr>
            <p:spPr>
              <a:xfrm>
                <a:off x="7518681" y="4731504"/>
                <a:ext cx="129655" cy="334597"/>
              </a:xfrm>
              <a:custGeom>
                <a:avLst/>
                <a:gdLst/>
                <a:ahLst/>
                <a:cxnLst/>
                <a:rect l="l" t="t" r="r" b="b"/>
                <a:pathLst>
                  <a:path w="129655" h="334597" extrusionOk="0">
                    <a:moveTo>
                      <a:pt x="31255" y="180157"/>
                    </a:moveTo>
                    <a:cubicBezTo>
                      <a:pt x="40771" y="151582"/>
                      <a:pt x="95206" y="29853"/>
                      <a:pt x="114143" y="992"/>
                    </a:cubicBezTo>
                    <a:cubicBezTo>
                      <a:pt x="114239" y="611"/>
                      <a:pt x="114048" y="135"/>
                      <a:pt x="113668" y="39"/>
                    </a:cubicBezTo>
                    <a:cubicBezTo>
                      <a:pt x="113477" y="-56"/>
                      <a:pt x="113192" y="39"/>
                      <a:pt x="113001" y="135"/>
                    </a:cubicBezTo>
                    <a:cubicBezTo>
                      <a:pt x="79503" y="39854"/>
                      <a:pt x="29922" y="140819"/>
                      <a:pt x="19264" y="172537"/>
                    </a:cubicBezTo>
                    <a:cubicBezTo>
                      <a:pt x="8605" y="204256"/>
                      <a:pt x="-3005" y="243880"/>
                      <a:pt x="706" y="277312"/>
                    </a:cubicBezTo>
                    <a:cubicBezTo>
                      <a:pt x="6226" y="327509"/>
                      <a:pt x="40581" y="333319"/>
                      <a:pt x="53143" y="334462"/>
                    </a:cubicBezTo>
                    <a:cubicBezTo>
                      <a:pt x="68084" y="335415"/>
                      <a:pt x="82834" y="331319"/>
                      <a:pt x="95015" y="322651"/>
                    </a:cubicBezTo>
                    <a:cubicBezTo>
                      <a:pt x="109195" y="311602"/>
                      <a:pt x="120996" y="297791"/>
                      <a:pt x="129655" y="281980"/>
                    </a:cubicBezTo>
                    <a:cubicBezTo>
                      <a:pt x="129655" y="281217"/>
                      <a:pt x="129084" y="280456"/>
                      <a:pt x="128609" y="281122"/>
                    </a:cubicBezTo>
                    <a:cubicBezTo>
                      <a:pt x="113477" y="302839"/>
                      <a:pt x="86736" y="325604"/>
                      <a:pt x="59043" y="325032"/>
                    </a:cubicBezTo>
                    <a:cubicBezTo>
                      <a:pt x="46766" y="325223"/>
                      <a:pt x="34966" y="320461"/>
                      <a:pt x="26211" y="311793"/>
                    </a:cubicBezTo>
                    <a:cubicBezTo>
                      <a:pt x="17456" y="300553"/>
                      <a:pt x="12983" y="286456"/>
                      <a:pt x="13649" y="272169"/>
                    </a:cubicBezTo>
                    <a:cubicBezTo>
                      <a:pt x="14315" y="240736"/>
                      <a:pt x="20215" y="209590"/>
                      <a:pt x="31255" y="18015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31">
                <a:extLst>
                  <a:ext uri="{FF2B5EF4-FFF2-40B4-BE49-F238E27FC236}">
                    <a16:creationId xmlns:a16="http://schemas.microsoft.com/office/drawing/2014/main" id="{3F5270F7-3B68-2C15-B085-7B027063836E}"/>
                  </a:ext>
                </a:extLst>
              </p:cNvPr>
              <p:cNvSpPr/>
              <p:nvPr/>
            </p:nvSpPr>
            <p:spPr>
              <a:xfrm>
                <a:off x="7639288" y="5012873"/>
                <a:ext cx="119633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119633" h="128475" extrusionOk="0">
                    <a:moveTo>
                      <a:pt x="117632" y="77953"/>
                    </a:moveTo>
                    <a:cubicBezTo>
                      <a:pt x="111256" y="84716"/>
                      <a:pt x="99170" y="107100"/>
                      <a:pt x="76901" y="114148"/>
                    </a:cubicBezTo>
                    <a:cubicBezTo>
                      <a:pt x="60913" y="120435"/>
                      <a:pt x="42927" y="118435"/>
                      <a:pt x="28652" y="108814"/>
                    </a:cubicBezTo>
                    <a:cubicBezTo>
                      <a:pt x="15519" y="97861"/>
                      <a:pt x="7240" y="82240"/>
                      <a:pt x="5527" y="65190"/>
                    </a:cubicBezTo>
                    <a:cubicBezTo>
                      <a:pt x="5051" y="43663"/>
                      <a:pt x="6193" y="22232"/>
                      <a:pt x="9048" y="896"/>
                    </a:cubicBezTo>
                    <a:cubicBezTo>
                      <a:pt x="9048" y="-152"/>
                      <a:pt x="7906" y="-437"/>
                      <a:pt x="7716" y="896"/>
                    </a:cubicBezTo>
                    <a:cubicBezTo>
                      <a:pt x="1720" y="23566"/>
                      <a:pt x="-753" y="47093"/>
                      <a:pt x="198" y="70524"/>
                    </a:cubicBezTo>
                    <a:cubicBezTo>
                      <a:pt x="1626" y="89098"/>
                      <a:pt x="10571" y="106338"/>
                      <a:pt x="24941" y="118149"/>
                    </a:cubicBezTo>
                    <a:cubicBezTo>
                      <a:pt x="40453" y="129770"/>
                      <a:pt x="61199" y="131770"/>
                      <a:pt x="78614" y="123197"/>
                    </a:cubicBezTo>
                    <a:cubicBezTo>
                      <a:pt x="87179" y="118816"/>
                      <a:pt x="113445" y="97575"/>
                      <a:pt x="119630" y="78811"/>
                    </a:cubicBezTo>
                    <a:cubicBezTo>
                      <a:pt x="119726" y="78335"/>
                      <a:pt x="117917" y="77668"/>
                      <a:pt x="117632" y="7795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31">
                <a:extLst>
                  <a:ext uri="{FF2B5EF4-FFF2-40B4-BE49-F238E27FC236}">
                    <a16:creationId xmlns:a16="http://schemas.microsoft.com/office/drawing/2014/main" id="{61899C95-4E19-37DF-8CCA-60D53BC51496}"/>
                  </a:ext>
                </a:extLst>
              </p:cNvPr>
              <p:cNvSpPr/>
              <p:nvPr/>
            </p:nvSpPr>
            <p:spPr>
              <a:xfrm>
                <a:off x="7758477" y="4999041"/>
                <a:ext cx="182587" cy="169710"/>
              </a:xfrm>
              <a:custGeom>
                <a:avLst/>
                <a:gdLst/>
                <a:ahLst/>
                <a:cxnLst/>
                <a:rect l="l" t="t" r="r" b="b"/>
                <a:pathLst>
                  <a:path w="182587" h="169710" extrusionOk="0">
                    <a:moveTo>
                      <a:pt x="180684" y="250"/>
                    </a:moveTo>
                    <a:cubicBezTo>
                      <a:pt x="173547" y="6251"/>
                      <a:pt x="167171" y="13109"/>
                      <a:pt x="161651" y="20538"/>
                    </a:cubicBezTo>
                    <a:cubicBezTo>
                      <a:pt x="155370" y="28063"/>
                      <a:pt x="149280" y="35874"/>
                      <a:pt x="143475" y="43779"/>
                    </a:cubicBezTo>
                    <a:cubicBezTo>
                      <a:pt x="131960" y="59877"/>
                      <a:pt x="122063" y="77117"/>
                      <a:pt x="114068" y="95214"/>
                    </a:cubicBezTo>
                    <a:cubicBezTo>
                      <a:pt x="105884" y="113407"/>
                      <a:pt x="98652" y="133314"/>
                      <a:pt x="83425" y="147126"/>
                    </a:cubicBezTo>
                    <a:cubicBezTo>
                      <a:pt x="68674" y="161032"/>
                      <a:pt x="46691" y="163985"/>
                      <a:pt x="28705" y="154555"/>
                    </a:cubicBezTo>
                    <a:cubicBezTo>
                      <a:pt x="19569" y="149221"/>
                      <a:pt x="12527" y="140934"/>
                      <a:pt x="8720" y="131028"/>
                    </a:cubicBezTo>
                    <a:cubicBezTo>
                      <a:pt x="4153" y="120265"/>
                      <a:pt x="1773" y="108740"/>
                      <a:pt x="1678" y="97119"/>
                    </a:cubicBezTo>
                    <a:cubicBezTo>
                      <a:pt x="1678" y="96167"/>
                      <a:pt x="346" y="96167"/>
                      <a:pt x="346" y="97119"/>
                    </a:cubicBezTo>
                    <a:cubicBezTo>
                      <a:pt x="-321" y="107597"/>
                      <a:pt x="-35" y="118170"/>
                      <a:pt x="1298" y="128552"/>
                    </a:cubicBezTo>
                    <a:cubicBezTo>
                      <a:pt x="3391" y="137982"/>
                      <a:pt x="7769" y="146650"/>
                      <a:pt x="14050" y="153888"/>
                    </a:cubicBezTo>
                    <a:cubicBezTo>
                      <a:pt x="27944" y="167985"/>
                      <a:pt x="48499" y="173224"/>
                      <a:pt x="67438" y="167319"/>
                    </a:cubicBezTo>
                    <a:cubicBezTo>
                      <a:pt x="87042" y="159794"/>
                      <a:pt x="102744" y="144649"/>
                      <a:pt x="111023" y="125313"/>
                    </a:cubicBezTo>
                    <a:cubicBezTo>
                      <a:pt x="121586" y="104930"/>
                      <a:pt x="130056" y="83499"/>
                      <a:pt x="141286" y="63592"/>
                    </a:cubicBezTo>
                    <a:cubicBezTo>
                      <a:pt x="147281" y="53114"/>
                      <a:pt x="153181" y="42446"/>
                      <a:pt x="160319" y="32445"/>
                    </a:cubicBezTo>
                    <a:cubicBezTo>
                      <a:pt x="167456" y="22443"/>
                      <a:pt x="176212" y="12347"/>
                      <a:pt x="182588" y="1488"/>
                    </a:cubicBezTo>
                    <a:cubicBezTo>
                      <a:pt x="182492" y="631"/>
                      <a:pt x="181636" y="-512"/>
                      <a:pt x="180684" y="25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31">
                <a:extLst>
                  <a:ext uri="{FF2B5EF4-FFF2-40B4-BE49-F238E27FC236}">
                    <a16:creationId xmlns:a16="http://schemas.microsoft.com/office/drawing/2014/main" id="{69EC9B63-FA33-2864-C044-3EE738B70383}"/>
                  </a:ext>
                </a:extLst>
              </p:cNvPr>
              <p:cNvSpPr/>
              <p:nvPr/>
            </p:nvSpPr>
            <p:spPr>
              <a:xfrm>
                <a:off x="7918692" y="5027771"/>
                <a:ext cx="84508" cy="12040"/>
              </a:xfrm>
              <a:custGeom>
                <a:avLst/>
                <a:gdLst/>
                <a:ahLst/>
                <a:cxnLst/>
                <a:rect l="l" t="t" r="r" b="b"/>
                <a:pathLst>
                  <a:path w="84508" h="12040" extrusionOk="0">
                    <a:moveTo>
                      <a:pt x="83945" y="7715"/>
                    </a:moveTo>
                    <a:cubicBezTo>
                      <a:pt x="56157" y="7811"/>
                      <a:pt x="28464" y="5239"/>
                      <a:pt x="1246" y="0"/>
                    </a:cubicBezTo>
                    <a:cubicBezTo>
                      <a:pt x="390" y="0"/>
                      <a:pt x="-467" y="2286"/>
                      <a:pt x="295" y="2667"/>
                    </a:cubicBezTo>
                    <a:cubicBezTo>
                      <a:pt x="13713" y="7048"/>
                      <a:pt x="27512" y="10001"/>
                      <a:pt x="41597" y="11335"/>
                    </a:cubicBezTo>
                    <a:cubicBezTo>
                      <a:pt x="55681" y="12763"/>
                      <a:pt x="69956" y="12001"/>
                      <a:pt x="83850" y="9239"/>
                    </a:cubicBezTo>
                    <a:cubicBezTo>
                      <a:pt x="84611" y="9049"/>
                      <a:pt x="84802" y="7715"/>
                      <a:pt x="83945" y="771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31">
                <a:extLst>
                  <a:ext uri="{FF2B5EF4-FFF2-40B4-BE49-F238E27FC236}">
                    <a16:creationId xmlns:a16="http://schemas.microsoft.com/office/drawing/2014/main" id="{8A3C4120-2BCB-0095-6B92-15B22ADD0510}"/>
                  </a:ext>
                </a:extLst>
              </p:cNvPr>
              <p:cNvSpPr/>
              <p:nvPr/>
            </p:nvSpPr>
            <p:spPr>
              <a:xfrm>
                <a:off x="8512483" y="4651057"/>
                <a:ext cx="376809" cy="117538"/>
              </a:xfrm>
              <a:custGeom>
                <a:avLst/>
                <a:gdLst/>
                <a:ahLst/>
                <a:cxnLst/>
                <a:rect l="l" t="t" r="r" b="b"/>
                <a:pathLst>
                  <a:path w="376809" h="117538" extrusionOk="0">
                    <a:moveTo>
                      <a:pt x="375572" y="114967"/>
                    </a:moveTo>
                    <a:cubicBezTo>
                      <a:pt x="329893" y="91059"/>
                      <a:pt x="282500" y="70580"/>
                      <a:pt x="233775" y="53531"/>
                    </a:cubicBezTo>
                    <a:cubicBezTo>
                      <a:pt x="185622" y="36862"/>
                      <a:pt x="136421" y="23813"/>
                      <a:pt x="86364" y="14383"/>
                    </a:cubicBezTo>
                    <a:cubicBezTo>
                      <a:pt x="57815" y="8763"/>
                      <a:pt x="29265" y="4858"/>
                      <a:pt x="716" y="0"/>
                    </a:cubicBezTo>
                    <a:cubicBezTo>
                      <a:pt x="-141" y="0"/>
                      <a:pt x="-331" y="1143"/>
                      <a:pt x="716" y="1334"/>
                    </a:cubicBezTo>
                    <a:cubicBezTo>
                      <a:pt x="51058" y="11144"/>
                      <a:pt x="100734" y="23908"/>
                      <a:pt x="149650" y="39434"/>
                    </a:cubicBezTo>
                    <a:cubicBezTo>
                      <a:pt x="198279" y="54293"/>
                      <a:pt x="246623" y="70199"/>
                      <a:pt x="294681" y="87059"/>
                    </a:cubicBezTo>
                    <a:cubicBezTo>
                      <a:pt x="321899" y="96584"/>
                      <a:pt x="348640" y="107156"/>
                      <a:pt x="375477" y="117539"/>
                    </a:cubicBezTo>
                    <a:cubicBezTo>
                      <a:pt x="376143" y="117539"/>
                      <a:pt x="376809" y="116967"/>
                      <a:pt x="376809" y="116300"/>
                    </a:cubicBezTo>
                    <a:cubicBezTo>
                      <a:pt x="376809" y="115634"/>
                      <a:pt x="376238" y="114967"/>
                      <a:pt x="375572" y="11496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31">
                <a:extLst>
                  <a:ext uri="{FF2B5EF4-FFF2-40B4-BE49-F238E27FC236}">
                    <a16:creationId xmlns:a16="http://schemas.microsoft.com/office/drawing/2014/main" id="{8693CACA-A27A-37AA-DF1F-56E7505F6F52}"/>
                  </a:ext>
                </a:extLst>
              </p:cNvPr>
              <p:cNvSpPr/>
              <p:nvPr/>
            </p:nvSpPr>
            <p:spPr>
              <a:xfrm>
                <a:off x="8368203" y="4051154"/>
                <a:ext cx="570480" cy="487697"/>
              </a:xfrm>
              <a:custGeom>
                <a:avLst/>
                <a:gdLst/>
                <a:ahLst/>
                <a:cxnLst/>
                <a:rect l="l" t="t" r="r" b="b"/>
                <a:pathLst>
                  <a:path w="570480" h="487697" extrusionOk="0">
                    <a:moveTo>
                      <a:pt x="570481" y="455504"/>
                    </a:moveTo>
                    <a:lnTo>
                      <a:pt x="157654" y="487698"/>
                    </a:lnTo>
                    <a:cubicBezTo>
                      <a:pt x="157654" y="487698"/>
                      <a:pt x="58491" y="293007"/>
                      <a:pt x="9291" y="115461"/>
                    </a:cubicBezTo>
                    <a:cubicBezTo>
                      <a:pt x="-39910" y="-62085"/>
                      <a:pt x="113972" y="-23318"/>
                      <a:pt x="290028" y="152990"/>
                    </a:cubicBezTo>
                    <a:cubicBezTo>
                      <a:pt x="466084" y="329297"/>
                      <a:pt x="570481" y="455504"/>
                      <a:pt x="570481" y="455504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31">
                <a:extLst>
                  <a:ext uri="{FF2B5EF4-FFF2-40B4-BE49-F238E27FC236}">
                    <a16:creationId xmlns:a16="http://schemas.microsoft.com/office/drawing/2014/main" id="{100E6F00-5AF5-D68B-918A-CB78CF6C0520}"/>
                  </a:ext>
                </a:extLst>
              </p:cNvPr>
              <p:cNvSpPr/>
              <p:nvPr/>
            </p:nvSpPr>
            <p:spPr>
              <a:xfrm>
                <a:off x="8426943" y="4322011"/>
                <a:ext cx="116443" cy="218174"/>
              </a:xfrm>
              <a:custGeom>
                <a:avLst/>
                <a:gdLst/>
                <a:ahLst/>
                <a:cxnLst/>
                <a:rect l="l" t="t" r="r" b="b"/>
                <a:pathLst>
                  <a:path w="116443" h="218174" extrusionOk="0">
                    <a:moveTo>
                      <a:pt x="115662" y="213507"/>
                    </a:moveTo>
                    <a:cubicBezTo>
                      <a:pt x="113473" y="213507"/>
                      <a:pt x="98722" y="212841"/>
                      <a:pt x="98627" y="212841"/>
                    </a:cubicBezTo>
                    <a:cubicBezTo>
                      <a:pt x="97009" y="207602"/>
                      <a:pt x="64082" y="125306"/>
                      <a:pt x="55898" y="107494"/>
                    </a:cubicBezTo>
                    <a:cubicBezTo>
                      <a:pt x="39149" y="71204"/>
                      <a:pt x="20211" y="35866"/>
                      <a:pt x="1844" y="338"/>
                    </a:cubicBezTo>
                    <a:cubicBezTo>
                      <a:pt x="1463" y="-43"/>
                      <a:pt x="797" y="-139"/>
                      <a:pt x="321" y="243"/>
                    </a:cubicBezTo>
                    <a:cubicBezTo>
                      <a:pt x="36" y="433"/>
                      <a:pt x="-60" y="814"/>
                      <a:pt x="36" y="1195"/>
                    </a:cubicBezTo>
                    <a:cubicBezTo>
                      <a:pt x="12883" y="31961"/>
                      <a:pt x="25160" y="63108"/>
                      <a:pt x="38102" y="93873"/>
                    </a:cubicBezTo>
                    <a:cubicBezTo>
                      <a:pt x="34676" y="89682"/>
                      <a:pt x="31345" y="85396"/>
                      <a:pt x="28110" y="81110"/>
                    </a:cubicBezTo>
                    <a:cubicBezTo>
                      <a:pt x="21543" y="72347"/>
                      <a:pt x="15548" y="63012"/>
                      <a:pt x="9077" y="53964"/>
                    </a:cubicBezTo>
                    <a:cubicBezTo>
                      <a:pt x="8791" y="53583"/>
                      <a:pt x="8220" y="53583"/>
                      <a:pt x="7839" y="53964"/>
                    </a:cubicBezTo>
                    <a:cubicBezTo>
                      <a:pt x="7649" y="54154"/>
                      <a:pt x="7554" y="54535"/>
                      <a:pt x="7649" y="54821"/>
                    </a:cubicBezTo>
                    <a:cubicBezTo>
                      <a:pt x="13549" y="67679"/>
                      <a:pt x="21067" y="79776"/>
                      <a:pt x="30013" y="90730"/>
                    </a:cubicBezTo>
                    <a:cubicBezTo>
                      <a:pt x="33819" y="95493"/>
                      <a:pt x="37911" y="99969"/>
                      <a:pt x="42289" y="104065"/>
                    </a:cubicBezTo>
                    <a:lnTo>
                      <a:pt x="45620" y="111780"/>
                    </a:lnTo>
                    <a:cubicBezTo>
                      <a:pt x="53519" y="129687"/>
                      <a:pt x="93869" y="218270"/>
                      <a:pt x="95392" y="218175"/>
                    </a:cubicBezTo>
                    <a:lnTo>
                      <a:pt x="115281" y="216365"/>
                    </a:lnTo>
                    <a:cubicBezTo>
                      <a:pt x="116709" y="216270"/>
                      <a:pt x="116804" y="213412"/>
                      <a:pt x="115662" y="21350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31">
                <a:extLst>
                  <a:ext uri="{FF2B5EF4-FFF2-40B4-BE49-F238E27FC236}">
                    <a16:creationId xmlns:a16="http://schemas.microsoft.com/office/drawing/2014/main" id="{FBDB08FE-DA44-72DD-3327-612DBD1A3B2C}"/>
                  </a:ext>
                </a:extLst>
              </p:cNvPr>
              <p:cNvSpPr/>
              <p:nvPr/>
            </p:nvSpPr>
            <p:spPr>
              <a:xfrm>
                <a:off x="8519670" y="4434363"/>
                <a:ext cx="344351" cy="36480"/>
              </a:xfrm>
              <a:custGeom>
                <a:avLst/>
                <a:gdLst/>
                <a:ahLst/>
                <a:cxnLst/>
                <a:rect l="l" t="t" r="r" b="b"/>
                <a:pathLst>
                  <a:path w="344351" h="36480" extrusionOk="0">
                    <a:moveTo>
                      <a:pt x="343547" y="0"/>
                    </a:moveTo>
                    <a:cubicBezTo>
                      <a:pt x="254092" y="3239"/>
                      <a:pt x="164731" y="12764"/>
                      <a:pt x="75847" y="24003"/>
                    </a:cubicBezTo>
                    <a:cubicBezTo>
                      <a:pt x="50723" y="27242"/>
                      <a:pt x="25599" y="30956"/>
                      <a:pt x="571" y="35338"/>
                    </a:cubicBezTo>
                    <a:cubicBezTo>
                      <a:pt x="286" y="35338"/>
                      <a:pt x="0" y="35624"/>
                      <a:pt x="0" y="35909"/>
                    </a:cubicBezTo>
                    <a:cubicBezTo>
                      <a:pt x="0" y="36195"/>
                      <a:pt x="286" y="36481"/>
                      <a:pt x="571" y="36481"/>
                    </a:cubicBezTo>
                    <a:cubicBezTo>
                      <a:pt x="45204" y="33909"/>
                      <a:pt x="89646" y="29528"/>
                      <a:pt x="133802" y="25432"/>
                    </a:cubicBezTo>
                    <a:cubicBezTo>
                      <a:pt x="177959" y="21336"/>
                      <a:pt x="223163" y="16764"/>
                      <a:pt x="267700" y="11335"/>
                    </a:cubicBezTo>
                    <a:cubicBezTo>
                      <a:pt x="292919" y="8287"/>
                      <a:pt x="318042" y="5239"/>
                      <a:pt x="343071" y="1810"/>
                    </a:cubicBezTo>
                    <a:cubicBezTo>
                      <a:pt x="344689" y="1524"/>
                      <a:pt x="344689" y="0"/>
                      <a:pt x="34354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8" name="Google Shape;1208;p31">
              <a:extLst>
                <a:ext uri="{FF2B5EF4-FFF2-40B4-BE49-F238E27FC236}">
                  <a16:creationId xmlns:a16="http://schemas.microsoft.com/office/drawing/2014/main" id="{29A6C339-829B-3401-A3E5-D9D204A2D43F}"/>
                </a:ext>
              </a:extLst>
            </p:cNvPr>
            <p:cNvGrpSpPr/>
            <p:nvPr/>
          </p:nvGrpSpPr>
          <p:grpSpPr>
            <a:xfrm>
              <a:off x="3855332" y="4478845"/>
              <a:ext cx="4375511" cy="709802"/>
              <a:chOff x="3855332" y="4478845"/>
              <a:chExt cx="4375511" cy="709802"/>
            </a:xfrm>
          </p:grpSpPr>
          <p:sp>
            <p:nvSpPr>
              <p:cNvPr id="1209" name="Google Shape;1209;p31">
                <a:extLst>
                  <a:ext uri="{FF2B5EF4-FFF2-40B4-BE49-F238E27FC236}">
                    <a16:creationId xmlns:a16="http://schemas.microsoft.com/office/drawing/2014/main" id="{34E77923-73C9-199C-FBA8-C392D3D6CC3C}"/>
                  </a:ext>
                </a:extLst>
              </p:cNvPr>
              <p:cNvSpPr/>
              <p:nvPr/>
            </p:nvSpPr>
            <p:spPr>
              <a:xfrm>
                <a:off x="3855332" y="5141118"/>
                <a:ext cx="1058143" cy="47529"/>
              </a:xfrm>
              <a:custGeom>
                <a:avLst/>
                <a:gdLst/>
                <a:ahLst/>
                <a:cxnLst/>
                <a:rect l="l" t="t" r="r" b="b"/>
                <a:pathLst>
                  <a:path w="1058143" h="47529" extrusionOk="0">
                    <a:moveTo>
                      <a:pt x="0" y="0"/>
                    </a:moveTo>
                    <a:lnTo>
                      <a:pt x="1058143" y="0"/>
                    </a:lnTo>
                    <a:lnTo>
                      <a:pt x="1058143" y="47530"/>
                    </a:lnTo>
                    <a:lnTo>
                      <a:pt x="0" y="4753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31">
                <a:extLst>
                  <a:ext uri="{FF2B5EF4-FFF2-40B4-BE49-F238E27FC236}">
                    <a16:creationId xmlns:a16="http://schemas.microsoft.com/office/drawing/2014/main" id="{79FF78B5-D7C8-4F05-9A3C-6072356BA13E}"/>
                  </a:ext>
                </a:extLst>
              </p:cNvPr>
              <p:cNvSpPr/>
              <p:nvPr/>
            </p:nvSpPr>
            <p:spPr>
              <a:xfrm>
                <a:off x="3855332" y="5141118"/>
                <a:ext cx="532640" cy="47529"/>
              </a:xfrm>
              <a:custGeom>
                <a:avLst/>
                <a:gdLst/>
                <a:ahLst/>
                <a:cxnLst/>
                <a:rect l="l" t="t" r="r" b="b"/>
                <a:pathLst>
                  <a:path w="532640" h="47529" extrusionOk="0">
                    <a:moveTo>
                      <a:pt x="0" y="0"/>
                    </a:moveTo>
                    <a:lnTo>
                      <a:pt x="532640" y="0"/>
                    </a:lnTo>
                    <a:lnTo>
                      <a:pt x="532640" y="47530"/>
                    </a:lnTo>
                    <a:lnTo>
                      <a:pt x="0" y="4753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31">
                <a:extLst>
                  <a:ext uri="{FF2B5EF4-FFF2-40B4-BE49-F238E27FC236}">
                    <a16:creationId xmlns:a16="http://schemas.microsoft.com/office/drawing/2014/main" id="{91CD079B-E458-5E10-5217-B387D5F6AE77}"/>
                  </a:ext>
                </a:extLst>
              </p:cNvPr>
              <p:cNvSpPr/>
              <p:nvPr/>
            </p:nvSpPr>
            <p:spPr>
              <a:xfrm>
                <a:off x="4375601" y="4487513"/>
                <a:ext cx="1177004" cy="701040"/>
              </a:xfrm>
              <a:custGeom>
                <a:avLst/>
                <a:gdLst/>
                <a:ahLst/>
                <a:cxnLst/>
                <a:rect l="l" t="t" r="r" b="b"/>
                <a:pathLst>
                  <a:path w="1177004" h="701040" extrusionOk="0">
                    <a:moveTo>
                      <a:pt x="0" y="701040"/>
                    </a:moveTo>
                    <a:lnTo>
                      <a:pt x="1031211" y="701040"/>
                    </a:lnTo>
                    <a:lnTo>
                      <a:pt x="1177005" y="0"/>
                    </a:lnTo>
                    <a:lnTo>
                      <a:pt x="145698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p31">
                <a:extLst>
                  <a:ext uri="{FF2B5EF4-FFF2-40B4-BE49-F238E27FC236}">
                    <a16:creationId xmlns:a16="http://schemas.microsoft.com/office/drawing/2014/main" id="{BF1076A1-6B12-D414-E377-3D5EE6F70D96}"/>
                  </a:ext>
                </a:extLst>
              </p:cNvPr>
              <p:cNvSpPr/>
              <p:nvPr/>
            </p:nvSpPr>
            <p:spPr>
              <a:xfrm>
                <a:off x="4883636" y="4784859"/>
                <a:ext cx="138665" cy="137589"/>
              </a:xfrm>
              <a:custGeom>
                <a:avLst/>
                <a:gdLst/>
                <a:ahLst/>
                <a:cxnLst/>
                <a:rect l="l" t="t" r="r" b="b"/>
                <a:pathLst>
                  <a:path w="138665" h="137589" extrusionOk="0">
                    <a:moveTo>
                      <a:pt x="528" y="68795"/>
                    </a:moveTo>
                    <a:cubicBezTo>
                      <a:pt x="-3850" y="102037"/>
                      <a:pt x="19466" y="132612"/>
                      <a:pt x="52679" y="137089"/>
                    </a:cubicBezTo>
                    <a:cubicBezTo>
                      <a:pt x="55724" y="137470"/>
                      <a:pt x="58864" y="137660"/>
                      <a:pt x="62005" y="137565"/>
                    </a:cubicBezTo>
                    <a:cubicBezTo>
                      <a:pt x="100927" y="136899"/>
                      <a:pt x="133474" y="107466"/>
                      <a:pt x="138137" y="68795"/>
                    </a:cubicBezTo>
                    <a:cubicBezTo>
                      <a:pt x="142515" y="35552"/>
                      <a:pt x="119199" y="4977"/>
                      <a:pt x="85987" y="500"/>
                    </a:cubicBezTo>
                    <a:cubicBezTo>
                      <a:pt x="82941" y="119"/>
                      <a:pt x="79801" y="-71"/>
                      <a:pt x="76660" y="24"/>
                    </a:cubicBezTo>
                    <a:cubicBezTo>
                      <a:pt x="37738" y="691"/>
                      <a:pt x="5191" y="30123"/>
                      <a:pt x="528" y="687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31">
                <a:extLst>
                  <a:ext uri="{FF2B5EF4-FFF2-40B4-BE49-F238E27FC236}">
                    <a16:creationId xmlns:a16="http://schemas.microsoft.com/office/drawing/2014/main" id="{7A6680C8-CCB7-2781-67CA-2F289DE23F3F}"/>
                  </a:ext>
                </a:extLst>
              </p:cNvPr>
              <p:cNvSpPr/>
              <p:nvPr/>
            </p:nvSpPr>
            <p:spPr>
              <a:xfrm>
                <a:off x="7172605" y="5132451"/>
                <a:ext cx="1058143" cy="47529"/>
              </a:xfrm>
              <a:custGeom>
                <a:avLst/>
                <a:gdLst/>
                <a:ahLst/>
                <a:cxnLst/>
                <a:rect l="l" t="t" r="r" b="b"/>
                <a:pathLst>
                  <a:path w="1058143" h="47529" extrusionOk="0">
                    <a:moveTo>
                      <a:pt x="0" y="0"/>
                    </a:moveTo>
                    <a:lnTo>
                      <a:pt x="1058143" y="0"/>
                    </a:lnTo>
                    <a:lnTo>
                      <a:pt x="1058143" y="47530"/>
                    </a:lnTo>
                    <a:lnTo>
                      <a:pt x="0" y="4753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31">
                <a:extLst>
                  <a:ext uri="{FF2B5EF4-FFF2-40B4-BE49-F238E27FC236}">
                    <a16:creationId xmlns:a16="http://schemas.microsoft.com/office/drawing/2014/main" id="{04C16579-5742-8D7D-5BA9-AE4542C03397}"/>
                  </a:ext>
                </a:extLst>
              </p:cNvPr>
              <p:cNvSpPr/>
              <p:nvPr/>
            </p:nvSpPr>
            <p:spPr>
              <a:xfrm>
                <a:off x="7698203" y="5132451"/>
                <a:ext cx="532640" cy="47529"/>
              </a:xfrm>
              <a:custGeom>
                <a:avLst/>
                <a:gdLst/>
                <a:ahLst/>
                <a:cxnLst/>
                <a:rect l="l" t="t" r="r" b="b"/>
                <a:pathLst>
                  <a:path w="532640" h="47529" extrusionOk="0">
                    <a:moveTo>
                      <a:pt x="0" y="0"/>
                    </a:moveTo>
                    <a:lnTo>
                      <a:pt x="532640" y="0"/>
                    </a:lnTo>
                    <a:lnTo>
                      <a:pt x="532640" y="47530"/>
                    </a:lnTo>
                    <a:lnTo>
                      <a:pt x="0" y="4753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31">
                <a:extLst>
                  <a:ext uri="{FF2B5EF4-FFF2-40B4-BE49-F238E27FC236}">
                    <a16:creationId xmlns:a16="http://schemas.microsoft.com/office/drawing/2014/main" id="{4DE20207-C208-295F-98E4-14ED11A42993}"/>
                  </a:ext>
                </a:extLst>
              </p:cNvPr>
              <p:cNvSpPr/>
              <p:nvPr/>
            </p:nvSpPr>
            <p:spPr>
              <a:xfrm>
                <a:off x="6533570" y="4478845"/>
                <a:ext cx="1177004" cy="701040"/>
              </a:xfrm>
              <a:custGeom>
                <a:avLst/>
                <a:gdLst/>
                <a:ahLst/>
                <a:cxnLst/>
                <a:rect l="l" t="t" r="r" b="b"/>
                <a:pathLst>
                  <a:path w="1177004" h="701040" extrusionOk="0">
                    <a:moveTo>
                      <a:pt x="1177005" y="701040"/>
                    </a:moveTo>
                    <a:lnTo>
                      <a:pt x="145698" y="701040"/>
                    </a:lnTo>
                    <a:lnTo>
                      <a:pt x="0" y="0"/>
                    </a:lnTo>
                    <a:lnTo>
                      <a:pt x="1031306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31">
                <a:extLst>
                  <a:ext uri="{FF2B5EF4-FFF2-40B4-BE49-F238E27FC236}">
                    <a16:creationId xmlns:a16="http://schemas.microsoft.com/office/drawing/2014/main" id="{C05636DB-D08B-954C-A396-44E7CEB49A7A}"/>
                  </a:ext>
                </a:extLst>
              </p:cNvPr>
              <p:cNvSpPr/>
              <p:nvPr/>
            </p:nvSpPr>
            <p:spPr>
              <a:xfrm>
                <a:off x="7063779" y="4776191"/>
                <a:ext cx="138760" cy="137684"/>
              </a:xfrm>
              <a:custGeom>
                <a:avLst/>
                <a:gdLst/>
                <a:ahLst/>
                <a:cxnLst/>
                <a:rect l="l" t="t" r="r" b="b"/>
                <a:pathLst>
                  <a:path w="138760" h="137684" extrusionOk="0">
                    <a:moveTo>
                      <a:pt x="138232" y="68795"/>
                    </a:moveTo>
                    <a:cubicBezTo>
                      <a:pt x="142610" y="102132"/>
                      <a:pt x="119295" y="132707"/>
                      <a:pt x="85987" y="137184"/>
                    </a:cubicBezTo>
                    <a:cubicBezTo>
                      <a:pt x="82941" y="137565"/>
                      <a:pt x="79801" y="137756"/>
                      <a:pt x="76660" y="137661"/>
                    </a:cubicBezTo>
                    <a:cubicBezTo>
                      <a:pt x="37738" y="136899"/>
                      <a:pt x="5286" y="107466"/>
                      <a:pt x="528" y="68795"/>
                    </a:cubicBezTo>
                    <a:cubicBezTo>
                      <a:pt x="-3849" y="35553"/>
                      <a:pt x="19466" y="4977"/>
                      <a:pt x="52679" y="500"/>
                    </a:cubicBezTo>
                    <a:cubicBezTo>
                      <a:pt x="55819" y="120"/>
                      <a:pt x="58960" y="-71"/>
                      <a:pt x="62100" y="24"/>
                    </a:cubicBezTo>
                    <a:cubicBezTo>
                      <a:pt x="101023" y="786"/>
                      <a:pt x="133474" y="30123"/>
                      <a:pt x="138232" y="687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7" name="Google Shape;1217;p31">
              <a:extLst>
                <a:ext uri="{FF2B5EF4-FFF2-40B4-BE49-F238E27FC236}">
                  <a16:creationId xmlns:a16="http://schemas.microsoft.com/office/drawing/2014/main" id="{8B1F02EF-F234-736D-0A2B-BFF4E87EA59E}"/>
                </a:ext>
              </a:extLst>
            </p:cNvPr>
            <p:cNvGrpSpPr/>
            <p:nvPr/>
          </p:nvGrpSpPr>
          <p:grpSpPr>
            <a:xfrm>
              <a:off x="6003356" y="4055718"/>
              <a:ext cx="593810" cy="1132167"/>
              <a:chOff x="6003356" y="4055718"/>
              <a:chExt cx="593810" cy="1132167"/>
            </a:xfrm>
          </p:grpSpPr>
          <p:sp>
            <p:nvSpPr>
              <p:cNvPr id="1218" name="Google Shape;1218;p31">
                <a:extLst>
                  <a:ext uri="{FF2B5EF4-FFF2-40B4-BE49-F238E27FC236}">
                    <a16:creationId xmlns:a16="http://schemas.microsoft.com/office/drawing/2014/main" id="{9EF7A3D7-AE80-C217-790F-08347891579D}"/>
                  </a:ext>
                </a:extLst>
              </p:cNvPr>
              <p:cNvSpPr/>
              <p:nvPr/>
            </p:nvSpPr>
            <p:spPr>
              <a:xfrm>
                <a:off x="6320780" y="4349997"/>
                <a:ext cx="276386" cy="533074"/>
              </a:xfrm>
              <a:custGeom>
                <a:avLst/>
                <a:gdLst/>
                <a:ahLst/>
                <a:cxnLst/>
                <a:rect l="l" t="t" r="r" b="b"/>
                <a:pathLst>
                  <a:path w="276386" h="533074" extrusionOk="0">
                    <a:moveTo>
                      <a:pt x="262181" y="1975"/>
                    </a:moveTo>
                    <a:cubicBezTo>
                      <a:pt x="147982" y="156661"/>
                      <a:pt x="29026" y="336303"/>
                      <a:pt x="0" y="530327"/>
                    </a:cubicBezTo>
                    <a:cubicBezTo>
                      <a:pt x="0" y="533279"/>
                      <a:pt x="4378" y="534232"/>
                      <a:pt x="5044" y="531279"/>
                    </a:cubicBezTo>
                    <a:cubicBezTo>
                      <a:pt x="18177" y="478320"/>
                      <a:pt x="35116" y="426409"/>
                      <a:pt x="55577" y="375927"/>
                    </a:cubicBezTo>
                    <a:cubicBezTo>
                      <a:pt x="130567" y="355257"/>
                      <a:pt x="204225" y="337827"/>
                      <a:pt x="243623" y="263722"/>
                    </a:cubicBezTo>
                    <a:cubicBezTo>
                      <a:pt x="283878" y="187046"/>
                      <a:pt x="278739" y="87128"/>
                      <a:pt x="271126" y="3689"/>
                    </a:cubicBezTo>
                    <a:cubicBezTo>
                      <a:pt x="270555" y="-787"/>
                      <a:pt x="264465" y="-978"/>
                      <a:pt x="262181" y="1975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31">
                <a:extLst>
                  <a:ext uri="{FF2B5EF4-FFF2-40B4-BE49-F238E27FC236}">
                    <a16:creationId xmlns:a16="http://schemas.microsoft.com/office/drawing/2014/main" id="{8549A940-024C-AFC5-F1BF-E8F6F431CC24}"/>
                  </a:ext>
                </a:extLst>
              </p:cNvPr>
              <p:cNvSpPr/>
              <p:nvPr/>
            </p:nvSpPr>
            <p:spPr>
              <a:xfrm>
                <a:off x="6377203" y="4398566"/>
                <a:ext cx="202089" cy="329039"/>
              </a:xfrm>
              <a:custGeom>
                <a:avLst/>
                <a:gdLst/>
                <a:ahLst/>
                <a:cxnLst/>
                <a:rect l="l" t="t" r="r" b="b"/>
                <a:pathLst>
                  <a:path w="202089" h="329039" extrusionOk="0">
                    <a:moveTo>
                      <a:pt x="200" y="325834"/>
                    </a:moveTo>
                    <a:cubicBezTo>
                      <a:pt x="51494" y="210677"/>
                      <a:pt x="117349" y="94948"/>
                      <a:pt x="200999" y="269"/>
                    </a:cubicBezTo>
                    <a:cubicBezTo>
                      <a:pt x="201570" y="-397"/>
                      <a:pt x="202427" y="269"/>
                      <a:pt x="201951" y="1222"/>
                    </a:cubicBezTo>
                    <a:cubicBezTo>
                      <a:pt x="147136" y="68659"/>
                      <a:pt x="105548" y="142097"/>
                      <a:pt x="64913" y="216868"/>
                    </a:cubicBezTo>
                    <a:cubicBezTo>
                      <a:pt x="102979" y="178768"/>
                      <a:pt x="144090" y="144002"/>
                      <a:pt x="179872" y="103330"/>
                    </a:cubicBezTo>
                    <a:cubicBezTo>
                      <a:pt x="180634" y="102568"/>
                      <a:pt x="181681" y="103330"/>
                      <a:pt x="181014" y="104473"/>
                    </a:cubicBezTo>
                    <a:cubicBezTo>
                      <a:pt x="145518" y="147145"/>
                      <a:pt x="106690" y="193532"/>
                      <a:pt x="60345" y="225155"/>
                    </a:cubicBezTo>
                    <a:cubicBezTo>
                      <a:pt x="47688" y="248110"/>
                      <a:pt x="35126" y="271161"/>
                      <a:pt x="22754" y="294116"/>
                    </a:cubicBezTo>
                    <a:cubicBezTo>
                      <a:pt x="25800" y="292401"/>
                      <a:pt x="29035" y="290782"/>
                      <a:pt x="32271" y="289258"/>
                    </a:cubicBezTo>
                    <a:cubicBezTo>
                      <a:pt x="32747" y="289258"/>
                      <a:pt x="33318" y="289829"/>
                      <a:pt x="32747" y="290115"/>
                    </a:cubicBezTo>
                    <a:cubicBezTo>
                      <a:pt x="29226" y="291830"/>
                      <a:pt x="25704" y="293735"/>
                      <a:pt x="22088" y="295259"/>
                    </a:cubicBezTo>
                    <a:cubicBezTo>
                      <a:pt x="15998" y="306212"/>
                      <a:pt x="10097" y="317071"/>
                      <a:pt x="3912" y="327929"/>
                    </a:cubicBezTo>
                    <a:cubicBezTo>
                      <a:pt x="2484" y="330406"/>
                      <a:pt x="-847" y="328311"/>
                      <a:pt x="200" y="32583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31">
                <a:extLst>
                  <a:ext uri="{FF2B5EF4-FFF2-40B4-BE49-F238E27FC236}">
                    <a16:creationId xmlns:a16="http://schemas.microsoft.com/office/drawing/2014/main" id="{11BCDF34-B2DD-04A5-8918-AE37C43E99A5}"/>
                  </a:ext>
                </a:extLst>
              </p:cNvPr>
              <p:cNvSpPr/>
              <p:nvPr/>
            </p:nvSpPr>
            <p:spPr>
              <a:xfrm>
                <a:off x="6414995" y="4625555"/>
                <a:ext cx="89528" cy="61003"/>
              </a:xfrm>
              <a:custGeom>
                <a:avLst/>
                <a:gdLst/>
                <a:ahLst/>
                <a:cxnLst/>
                <a:rect l="l" t="t" r="r" b="b"/>
                <a:pathLst>
                  <a:path w="89528" h="61003" extrusionOk="0">
                    <a:moveTo>
                      <a:pt x="569" y="58744"/>
                    </a:moveTo>
                    <a:cubicBezTo>
                      <a:pt x="31213" y="41504"/>
                      <a:pt x="60524" y="21978"/>
                      <a:pt x="88217" y="166"/>
                    </a:cubicBezTo>
                    <a:cubicBezTo>
                      <a:pt x="88978" y="-406"/>
                      <a:pt x="90025" y="642"/>
                      <a:pt x="89264" y="1213"/>
                    </a:cubicBezTo>
                    <a:cubicBezTo>
                      <a:pt x="62522" y="24359"/>
                      <a:pt x="33211" y="44361"/>
                      <a:pt x="1902" y="60840"/>
                    </a:cubicBezTo>
                    <a:cubicBezTo>
                      <a:pt x="474" y="61602"/>
                      <a:pt x="-763" y="59506"/>
                      <a:pt x="569" y="5874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31">
                <a:extLst>
                  <a:ext uri="{FF2B5EF4-FFF2-40B4-BE49-F238E27FC236}">
                    <a16:creationId xmlns:a16="http://schemas.microsoft.com/office/drawing/2014/main" id="{4634576C-6873-45FB-02D4-1F5D2B5BB291}"/>
                  </a:ext>
                </a:extLst>
              </p:cNvPr>
              <p:cNvSpPr/>
              <p:nvPr/>
            </p:nvSpPr>
            <p:spPr>
              <a:xfrm>
                <a:off x="6299289" y="4055718"/>
                <a:ext cx="189118" cy="797495"/>
              </a:xfrm>
              <a:custGeom>
                <a:avLst/>
                <a:gdLst/>
                <a:ahLst/>
                <a:cxnLst/>
                <a:rect l="l" t="t" r="r" b="b"/>
                <a:pathLst>
                  <a:path w="189118" h="797495" extrusionOk="0">
                    <a:moveTo>
                      <a:pt x="8358" y="795745"/>
                    </a:moveTo>
                    <a:cubicBezTo>
                      <a:pt x="8358" y="798127"/>
                      <a:pt x="12545" y="798031"/>
                      <a:pt x="12450" y="795745"/>
                    </a:cubicBezTo>
                    <a:cubicBezTo>
                      <a:pt x="13116" y="731833"/>
                      <a:pt x="12450" y="667634"/>
                      <a:pt x="13497" y="603436"/>
                    </a:cubicBezTo>
                    <a:cubicBezTo>
                      <a:pt x="29866" y="570384"/>
                      <a:pt x="64982" y="552096"/>
                      <a:pt x="89629" y="525617"/>
                    </a:cubicBezTo>
                    <a:cubicBezTo>
                      <a:pt x="107235" y="506281"/>
                      <a:pt x="122462" y="485040"/>
                      <a:pt x="135214" y="462180"/>
                    </a:cubicBezTo>
                    <a:cubicBezTo>
                      <a:pt x="164620" y="407697"/>
                      <a:pt x="182606" y="347689"/>
                      <a:pt x="188030" y="285967"/>
                    </a:cubicBezTo>
                    <a:cubicBezTo>
                      <a:pt x="194787" y="217578"/>
                      <a:pt x="168997" y="-7974"/>
                      <a:pt x="140448" y="217"/>
                    </a:cubicBezTo>
                    <a:cubicBezTo>
                      <a:pt x="125507" y="4313"/>
                      <a:pt x="77163" y="116041"/>
                      <a:pt x="64315" y="152617"/>
                    </a:cubicBezTo>
                    <a:cubicBezTo>
                      <a:pt x="43474" y="213482"/>
                      <a:pt x="28248" y="276157"/>
                      <a:pt x="18826" y="339784"/>
                    </a:cubicBezTo>
                    <a:cubicBezTo>
                      <a:pt x="-5060" y="489993"/>
                      <a:pt x="-3442" y="644393"/>
                      <a:pt x="8358" y="795745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31">
                <a:extLst>
                  <a:ext uri="{FF2B5EF4-FFF2-40B4-BE49-F238E27FC236}">
                    <a16:creationId xmlns:a16="http://schemas.microsoft.com/office/drawing/2014/main" id="{D89CEFF4-0AF2-8AAC-D0D6-EEBF9B28FA98}"/>
                  </a:ext>
                </a:extLst>
              </p:cNvPr>
              <p:cNvSpPr/>
              <p:nvPr/>
            </p:nvSpPr>
            <p:spPr>
              <a:xfrm>
                <a:off x="6306696" y="4094909"/>
                <a:ext cx="137833" cy="507023"/>
              </a:xfrm>
              <a:custGeom>
                <a:avLst/>
                <a:gdLst/>
                <a:ahLst/>
                <a:cxnLst/>
                <a:rect l="l" t="t" r="r" b="b"/>
                <a:pathLst>
                  <a:path w="137833" h="507023" extrusionOk="0">
                    <a:moveTo>
                      <a:pt x="476" y="480900"/>
                    </a:moveTo>
                    <a:lnTo>
                      <a:pt x="476" y="480900"/>
                    </a:lnTo>
                    <a:cubicBezTo>
                      <a:pt x="3902" y="400033"/>
                      <a:pt x="22173" y="318404"/>
                      <a:pt x="39208" y="240013"/>
                    </a:cubicBezTo>
                    <a:cubicBezTo>
                      <a:pt x="57575" y="155526"/>
                      <a:pt x="78987" y="75993"/>
                      <a:pt x="122382" y="650"/>
                    </a:cubicBezTo>
                    <a:cubicBezTo>
                      <a:pt x="122763" y="78"/>
                      <a:pt x="123524" y="-207"/>
                      <a:pt x="124095" y="173"/>
                    </a:cubicBezTo>
                    <a:cubicBezTo>
                      <a:pt x="124666" y="554"/>
                      <a:pt x="124952" y="1316"/>
                      <a:pt x="124571" y="1888"/>
                    </a:cubicBezTo>
                    <a:lnTo>
                      <a:pt x="124571" y="1888"/>
                    </a:lnTo>
                    <a:cubicBezTo>
                      <a:pt x="95641" y="60467"/>
                      <a:pt x="73372" y="122094"/>
                      <a:pt x="57956" y="185625"/>
                    </a:cubicBezTo>
                    <a:cubicBezTo>
                      <a:pt x="60906" y="181053"/>
                      <a:pt x="64427" y="176767"/>
                      <a:pt x="67472" y="172481"/>
                    </a:cubicBezTo>
                    <a:cubicBezTo>
                      <a:pt x="68614" y="170766"/>
                      <a:pt x="71469" y="172481"/>
                      <a:pt x="70232" y="174100"/>
                    </a:cubicBezTo>
                    <a:cubicBezTo>
                      <a:pt x="66425" y="180863"/>
                      <a:pt x="61857" y="187244"/>
                      <a:pt x="56718" y="193150"/>
                    </a:cubicBezTo>
                    <a:lnTo>
                      <a:pt x="56147" y="193150"/>
                    </a:lnTo>
                    <a:cubicBezTo>
                      <a:pt x="41206" y="253538"/>
                      <a:pt x="30453" y="315261"/>
                      <a:pt x="21222" y="376887"/>
                    </a:cubicBezTo>
                    <a:cubicBezTo>
                      <a:pt x="21983" y="376125"/>
                      <a:pt x="22649" y="375268"/>
                      <a:pt x="23315" y="374506"/>
                    </a:cubicBezTo>
                    <a:cubicBezTo>
                      <a:pt x="23982" y="373744"/>
                      <a:pt x="24553" y="374506"/>
                      <a:pt x="24267" y="375268"/>
                    </a:cubicBezTo>
                    <a:cubicBezTo>
                      <a:pt x="23982" y="376030"/>
                      <a:pt x="21793" y="379364"/>
                      <a:pt x="20555" y="381364"/>
                    </a:cubicBezTo>
                    <a:cubicBezTo>
                      <a:pt x="15988" y="412606"/>
                      <a:pt x="11705" y="443848"/>
                      <a:pt x="7328" y="474804"/>
                    </a:cubicBezTo>
                    <a:cubicBezTo>
                      <a:pt x="62999" y="427179"/>
                      <a:pt x="110487" y="371077"/>
                      <a:pt x="137324" y="302021"/>
                    </a:cubicBezTo>
                    <a:cubicBezTo>
                      <a:pt x="137324" y="302021"/>
                      <a:pt x="137990" y="302021"/>
                      <a:pt x="137799" y="302021"/>
                    </a:cubicBezTo>
                    <a:cubicBezTo>
                      <a:pt x="111533" y="373744"/>
                      <a:pt x="70232" y="437466"/>
                      <a:pt x="6471" y="480995"/>
                    </a:cubicBezTo>
                    <a:cubicBezTo>
                      <a:pt x="5329" y="489282"/>
                      <a:pt x="4187" y="497664"/>
                      <a:pt x="2950" y="505951"/>
                    </a:cubicBezTo>
                    <a:cubicBezTo>
                      <a:pt x="2950" y="507665"/>
                      <a:pt x="0" y="507189"/>
                      <a:pt x="0" y="505475"/>
                    </a:cubicBezTo>
                    <a:cubicBezTo>
                      <a:pt x="0" y="498140"/>
                      <a:pt x="0" y="490806"/>
                      <a:pt x="666" y="483377"/>
                    </a:cubicBezTo>
                    <a:cubicBezTo>
                      <a:pt x="-95" y="482805"/>
                      <a:pt x="-191" y="481662"/>
                      <a:pt x="476" y="480900"/>
                    </a:cubicBezTo>
                    <a:cubicBezTo>
                      <a:pt x="476" y="480900"/>
                      <a:pt x="476" y="480900"/>
                      <a:pt x="476" y="48090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31">
                <a:extLst>
                  <a:ext uri="{FF2B5EF4-FFF2-40B4-BE49-F238E27FC236}">
                    <a16:creationId xmlns:a16="http://schemas.microsoft.com/office/drawing/2014/main" id="{495CD607-5D78-8596-E051-2EF8E3E9D592}"/>
                  </a:ext>
                </a:extLst>
              </p:cNvPr>
              <p:cNvSpPr/>
              <p:nvPr/>
            </p:nvSpPr>
            <p:spPr>
              <a:xfrm>
                <a:off x="6333133" y="4262974"/>
                <a:ext cx="115009" cy="197714"/>
              </a:xfrm>
              <a:custGeom>
                <a:avLst/>
                <a:gdLst/>
                <a:ahLst/>
                <a:cxnLst/>
                <a:rect l="l" t="t" r="r" b="b"/>
                <a:pathLst>
                  <a:path w="115009" h="197714" extrusionOk="0">
                    <a:moveTo>
                      <a:pt x="208" y="195678"/>
                    </a:moveTo>
                    <a:cubicBezTo>
                      <a:pt x="42747" y="132147"/>
                      <a:pt x="82431" y="70520"/>
                      <a:pt x="113550" y="321"/>
                    </a:cubicBezTo>
                    <a:cubicBezTo>
                      <a:pt x="113550" y="-441"/>
                      <a:pt x="115263" y="321"/>
                      <a:pt x="114978" y="892"/>
                    </a:cubicBezTo>
                    <a:cubicBezTo>
                      <a:pt x="88712" y="70615"/>
                      <a:pt x="51978" y="141291"/>
                      <a:pt x="2302" y="197297"/>
                    </a:cubicBezTo>
                    <a:cubicBezTo>
                      <a:pt x="1350" y="198441"/>
                      <a:pt x="-648" y="197012"/>
                      <a:pt x="208" y="19567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31">
                <a:extLst>
                  <a:ext uri="{FF2B5EF4-FFF2-40B4-BE49-F238E27FC236}">
                    <a16:creationId xmlns:a16="http://schemas.microsoft.com/office/drawing/2014/main" id="{9FC55C6F-CE5B-53C9-6B3E-BD1368864888}"/>
                  </a:ext>
                </a:extLst>
              </p:cNvPr>
              <p:cNvSpPr/>
              <p:nvPr/>
            </p:nvSpPr>
            <p:spPr>
              <a:xfrm>
                <a:off x="6389634" y="4153876"/>
                <a:ext cx="54361" cy="96057"/>
              </a:xfrm>
              <a:custGeom>
                <a:avLst/>
                <a:gdLst/>
                <a:ahLst/>
                <a:cxnLst/>
                <a:rect l="l" t="t" r="r" b="b"/>
                <a:pathLst>
                  <a:path w="54361" h="96057" extrusionOk="0">
                    <a:moveTo>
                      <a:pt x="236" y="93703"/>
                    </a:moveTo>
                    <a:cubicBezTo>
                      <a:pt x="17842" y="62556"/>
                      <a:pt x="36399" y="32171"/>
                      <a:pt x="52958" y="358"/>
                    </a:cubicBezTo>
                    <a:cubicBezTo>
                      <a:pt x="53434" y="-500"/>
                      <a:pt x="54671" y="358"/>
                      <a:pt x="54290" y="1120"/>
                    </a:cubicBezTo>
                    <a:cubicBezTo>
                      <a:pt x="40682" y="34362"/>
                      <a:pt x="23457" y="65889"/>
                      <a:pt x="2901" y="95322"/>
                    </a:cubicBezTo>
                    <a:cubicBezTo>
                      <a:pt x="2425" y="96084"/>
                      <a:pt x="1474" y="96274"/>
                      <a:pt x="712" y="95798"/>
                    </a:cubicBezTo>
                    <a:cubicBezTo>
                      <a:pt x="46" y="95417"/>
                      <a:pt x="-240" y="94464"/>
                      <a:pt x="236" y="9370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31">
                <a:extLst>
                  <a:ext uri="{FF2B5EF4-FFF2-40B4-BE49-F238E27FC236}">
                    <a16:creationId xmlns:a16="http://schemas.microsoft.com/office/drawing/2014/main" id="{94644794-2FC7-D554-5D12-92E7F316775E}"/>
                  </a:ext>
                </a:extLst>
              </p:cNvPr>
              <p:cNvSpPr/>
              <p:nvPr/>
            </p:nvSpPr>
            <p:spPr>
              <a:xfrm>
                <a:off x="6382923" y="4261199"/>
                <a:ext cx="9516" cy="476"/>
              </a:xfrm>
              <a:custGeom>
                <a:avLst/>
                <a:gdLst/>
                <a:ahLst/>
                <a:cxnLst/>
                <a:rect l="l" t="t" r="r" b="b"/>
                <a:pathLst>
                  <a:path w="9516" h="476" extrusionOk="0">
                    <a:moveTo>
                      <a:pt x="0" y="0"/>
                    </a:moveTo>
                    <a:lnTo>
                      <a:pt x="0" y="4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31">
                <a:extLst>
                  <a:ext uri="{FF2B5EF4-FFF2-40B4-BE49-F238E27FC236}">
                    <a16:creationId xmlns:a16="http://schemas.microsoft.com/office/drawing/2014/main" id="{976D93A8-2015-23CC-9C9B-277FB7AE7C57}"/>
                  </a:ext>
                </a:extLst>
              </p:cNvPr>
              <p:cNvSpPr/>
              <p:nvPr/>
            </p:nvSpPr>
            <p:spPr>
              <a:xfrm>
                <a:off x="6085881" y="4151554"/>
                <a:ext cx="188720" cy="654760"/>
              </a:xfrm>
              <a:custGeom>
                <a:avLst/>
                <a:gdLst/>
                <a:ahLst/>
                <a:cxnLst/>
                <a:rect l="l" t="t" r="r" b="b"/>
                <a:pathLst>
                  <a:path w="188720" h="654760" extrusionOk="0">
                    <a:moveTo>
                      <a:pt x="178466" y="515124"/>
                    </a:moveTo>
                    <a:cubicBezTo>
                      <a:pt x="177610" y="557510"/>
                      <a:pt x="172661" y="599611"/>
                      <a:pt x="163621" y="641044"/>
                    </a:cubicBezTo>
                    <a:cubicBezTo>
                      <a:pt x="164287" y="645521"/>
                      <a:pt x="164858" y="650093"/>
                      <a:pt x="165524" y="654760"/>
                    </a:cubicBezTo>
                    <a:cubicBezTo>
                      <a:pt x="178657" y="609040"/>
                      <a:pt x="186175" y="561987"/>
                      <a:pt x="188078" y="514457"/>
                    </a:cubicBezTo>
                    <a:cubicBezTo>
                      <a:pt x="188935" y="513124"/>
                      <a:pt x="188935" y="511409"/>
                      <a:pt x="188078" y="510076"/>
                    </a:cubicBezTo>
                    <a:lnTo>
                      <a:pt x="188078" y="510076"/>
                    </a:lnTo>
                    <a:cubicBezTo>
                      <a:pt x="189886" y="446258"/>
                      <a:pt x="185128" y="382441"/>
                      <a:pt x="173994" y="319576"/>
                    </a:cubicBezTo>
                    <a:cubicBezTo>
                      <a:pt x="154199" y="202132"/>
                      <a:pt x="110994" y="89452"/>
                      <a:pt x="29152" y="1441"/>
                    </a:cubicBezTo>
                    <a:cubicBezTo>
                      <a:pt x="26773" y="-655"/>
                      <a:pt x="23061" y="-464"/>
                      <a:pt x="20968" y="2012"/>
                    </a:cubicBezTo>
                    <a:cubicBezTo>
                      <a:pt x="20587" y="2393"/>
                      <a:pt x="20302" y="2869"/>
                      <a:pt x="20111" y="3250"/>
                    </a:cubicBezTo>
                    <a:cubicBezTo>
                      <a:pt x="-12911" y="87261"/>
                      <a:pt x="-1396" y="187559"/>
                      <a:pt x="26773" y="271379"/>
                    </a:cubicBezTo>
                    <a:cubicBezTo>
                      <a:pt x="42094" y="316813"/>
                      <a:pt x="63887" y="359676"/>
                      <a:pt x="91676" y="398728"/>
                    </a:cubicBezTo>
                    <a:cubicBezTo>
                      <a:pt x="119940" y="438543"/>
                      <a:pt x="155722" y="471976"/>
                      <a:pt x="178466" y="515124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31">
                <a:extLst>
                  <a:ext uri="{FF2B5EF4-FFF2-40B4-BE49-F238E27FC236}">
                    <a16:creationId xmlns:a16="http://schemas.microsoft.com/office/drawing/2014/main" id="{3342DE0D-E352-D422-4223-64DB8C315918}"/>
                  </a:ext>
                </a:extLst>
              </p:cNvPr>
              <p:cNvSpPr/>
              <p:nvPr/>
            </p:nvSpPr>
            <p:spPr>
              <a:xfrm>
                <a:off x="6121848" y="4192391"/>
                <a:ext cx="140786" cy="426645"/>
              </a:xfrm>
              <a:custGeom>
                <a:avLst/>
                <a:gdLst/>
                <a:ahLst/>
                <a:cxnLst/>
                <a:rect l="l" t="t" r="r" b="b"/>
                <a:pathLst>
                  <a:path w="140786" h="426645" extrusionOk="0">
                    <a:moveTo>
                      <a:pt x="2701" y="228"/>
                    </a:moveTo>
                    <a:cubicBezTo>
                      <a:pt x="80261" y="126148"/>
                      <a:pt x="134220" y="275500"/>
                      <a:pt x="140786" y="424281"/>
                    </a:cubicBezTo>
                    <a:cubicBezTo>
                      <a:pt x="140786" y="426948"/>
                      <a:pt x="136503" y="427615"/>
                      <a:pt x="136123" y="424948"/>
                    </a:cubicBezTo>
                    <a:cubicBezTo>
                      <a:pt x="134315" y="411612"/>
                      <a:pt x="132221" y="398373"/>
                      <a:pt x="130128" y="385133"/>
                    </a:cubicBezTo>
                    <a:lnTo>
                      <a:pt x="130128" y="385133"/>
                    </a:lnTo>
                    <a:cubicBezTo>
                      <a:pt x="98057" y="354462"/>
                      <a:pt x="65129" y="321982"/>
                      <a:pt x="42195" y="283501"/>
                    </a:cubicBezTo>
                    <a:cubicBezTo>
                      <a:pt x="42195" y="282835"/>
                      <a:pt x="42766" y="282073"/>
                      <a:pt x="43242" y="282644"/>
                    </a:cubicBezTo>
                    <a:cubicBezTo>
                      <a:pt x="69888" y="315315"/>
                      <a:pt x="98533" y="346461"/>
                      <a:pt x="128890" y="375799"/>
                    </a:cubicBezTo>
                    <a:cubicBezTo>
                      <a:pt x="123371" y="342842"/>
                      <a:pt x="116804" y="310552"/>
                      <a:pt x="109001" y="278644"/>
                    </a:cubicBezTo>
                    <a:cubicBezTo>
                      <a:pt x="106907" y="276262"/>
                      <a:pt x="104909" y="273786"/>
                      <a:pt x="102910" y="271405"/>
                    </a:cubicBezTo>
                    <a:cubicBezTo>
                      <a:pt x="100912" y="269023"/>
                      <a:pt x="103767" y="267499"/>
                      <a:pt x="105194" y="269119"/>
                    </a:cubicBezTo>
                    <a:lnTo>
                      <a:pt x="107002" y="271119"/>
                    </a:lnTo>
                    <a:cubicBezTo>
                      <a:pt x="96153" y="227399"/>
                      <a:pt x="82545" y="184441"/>
                      <a:pt x="66462" y="142341"/>
                    </a:cubicBezTo>
                    <a:cubicBezTo>
                      <a:pt x="46763" y="118719"/>
                      <a:pt x="24684" y="98335"/>
                      <a:pt x="10314" y="69951"/>
                    </a:cubicBezTo>
                    <a:cubicBezTo>
                      <a:pt x="10124" y="69665"/>
                      <a:pt x="10219" y="69284"/>
                      <a:pt x="10505" y="69189"/>
                    </a:cubicBezTo>
                    <a:cubicBezTo>
                      <a:pt x="10790" y="69094"/>
                      <a:pt x="11171" y="69094"/>
                      <a:pt x="11266" y="69379"/>
                    </a:cubicBezTo>
                    <a:cubicBezTo>
                      <a:pt x="22781" y="85572"/>
                      <a:pt x="34011" y="101955"/>
                      <a:pt x="47143" y="117004"/>
                    </a:cubicBezTo>
                    <a:cubicBezTo>
                      <a:pt x="52282" y="123005"/>
                      <a:pt x="58087" y="128625"/>
                      <a:pt x="63512" y="134530"/>
                    </a:cubicBezTo>
                    <a:cubicBezTo>
                      <a:pt x="45621" y="88906"/>
                      <a:pt x="24399" y="44614"/>
                      <a:pt x="36" y="2037"/>
                    </a:cubicBezTo>
                    <a:cubicBezTo>
                      <a:pt x="-154" y="1085"/>
                      <a:pt x="417" y="228"/>
                      <a:pt x="1369" y="37"/>
                    </a:cubicBezTo>
                    <a:cubicBezTo>
                      <a:pt x="1845" y="-58"/>
                      <a:pt x="2320" y="37"/>
                      <a:pt x="2701" y="22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31">
                <a:extLst>
                  <a:ext uri="{FF2B5EF4-FFF2-40B4-BE49-F238E27FC236}">
                    <a16:creationId xmlns:a16="http://schemas.microsoft.com/office/drawing/2014/main" id="{3F323FC8-D9B2-46A2-6CB2-D9DCD084093C}"/>
                  </a:ext>
                </a:extLst>
              </p:cNvPr>
              <p:cNvSpPr/>
              <p:nvPr/>
            </p:nvSpPr>
            <p:spPr>
              <a:xfrm>
                <a:off x="6138762" y="4347559"/>
                <a:ext cx="78935" cy="102795"/>
              </a:xfrm>
              <a:custGeom>
                <a:avLst/>
                <a:gdLst/>
                <a:ahLst/>
                <a:cxnLst/>
                <a:rect l="l" t="t" r="r" b="b"/>
                <a:pathLst>
                  <a:path w="78935" h="102795" extrusionOk="0">
                    <a:moveTo>
                      <a:pt x="1870" y="412"/>
                    </a:moveTo>
                    <a:cubicBezTo>
                      <a:pt x="26899" y="34131"/>
                      <a:pt x="55448" y="66421"/>
                      <a:pt x="78764" y="101282"/>
                    </a:cubicBezTo>
                    <a:cubicBezTo>
                      <a:pt x="79430" y="102330"/>
                      <a:pt x="78003" y="103282"/>
                      <a:pt x="77146" y="102520"/>
                    </a:cubicBezTo>
                    <a:cubicBezTo>
                      <a:pt x="47455" y="72136"/>
                      <a:pt x="21570" y="38131"/>
                      <a:pt x="157" y="1365"/>
                    </a:cubicBezTo>
                    <a:cubicBezTo>
                      <a:pt x="-509" y="317"/>
                      <a:pt x="1109" y="-540"/>
                      <a:pt x="1870" y="41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31">
                <a:extLst>
                  <a:ext uri="{FF2B5EF4-FFF2-40B4-BE49-F238E27FC236}">
                    <a16:creationId xmlns:a16="http://schemas.microsoft.com/office/drawing/2014/main" id="{7C15B21F-CC9C-47AB-C30B-2CCA3C97F1F8}"/>
                  </a:ext>
                </a:extLst>
              </p:cNvPr>
              <p:cNvSpPr/>
              <p:nvPr/>
            </p:nvSpPr>
            <p:spPr>
              <a:xfrm>
                <a:off x="6219548" y="4456353"/>
                <a:ext cx="2759" cy="2703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03" extrusionOk="0">
                    <a:moveTo>
                      <a:pt x="1498" y="299"/>
                    </a:moveTo>
                    <a:lnTo>
                      <a:pt x="2545" y="1347"/>
                    </a:lnTo>
                    <a:cubicBezTo>
                      <a:pt x="2831" y="1632"/>
                      <a:pt x="2831" y="2204"/>
                      <a:pt x="2545" y="2490"/>
                    </a:cubicBezTo>
                    <a:cubicBezTo>
                      <a:pt x="2260" y="2775"/>
                      <a:pt x="1689" y="2775"/>
                      <a:pt x="1403" y="2490"/>
                    </a:cubicBezTo>
                    <a:lnTo>
                      <a:pt x="166" y="1347"/>
                    </a:lnTo>
                    <a:cubicBezTo>
                      <a:pt x="-120" y="966"/>
                      <a:pt x="-24" y="489"/>
                      <a:pt x="356" y="204"/>
                    </a:cubicBezTo>
                    <a:cubicBezTo>
                      <a:pt x="737" y="-82"/>
                      <a:pt x="1213" y="-82"/>
                      <a:pt x="1498" y="29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31">
                <a:extLst>
                  <a:ext uri="{FF2B5EF4-FFF2-40B4-BE49-F238E27FC236}">
                    <a16:creationId xmlns:a16="http://schemas.microsoft.com/office/drawing/2014/main" id="{AABCD0B0-AF84-938A-0A38-0A4A9F03FAAB}"/>
                  </a:ext>
                </a:extLst>
              </p:cNvPr>
              <p:cNvSpPr/>
              <p:nvPr/>
            </p:nvSpPr>
            <p:spPr>
              <a:xfrm>
                <a:off x="6003356" y="4427401"/>
                <a:ext cx="271268" cy="405107"/>
              </a:xfrm>
              <a:custGeom>
                <a:avLst/>
                <a:gdLst/>
                <a:ahLst/>
                <a:cxnLst/>
                <a:rect l="l" t="t" r="r" b="b"/>
                <a:pathLst>
                  <a:path w="271268" h="405107" extrusionOk="0">
                    <a:moveTo>
                      <a:pt x="48" y="7343"/>
                    </a:moveTo>
                    <a:cubicBezTo>
                      <a:pt x="9279" y="77638"/>
                      <a:pt x="37543" y="144122"/>
                      <a:pt x="81890" y="199463"/>
                    </a:cubicBezTo>
                    <a:cubicBezTo>
                      <a:pt x="100257" y="221180"/>
                      <a:pt x="122906" y="238896"/>
                      <a:pt x="148506" y="251374"/>
                    </a:cubicBezTo>
                    <a:cubicBezTo>
                      <a:pt x="177055" y="265566"/>
                      <a:pt x="207318" y="281949"/>
                      <a:pt x="237009" y="293665"/>
                    </a:cubicBezTo>
                    <a:cubicBezTo>
                      <a:pt x="251094" y="329669"/>
                      <a:pt x="261657" y="367007"/>
                      <a:pt x="268414" y="405107"/>
                    </a:cubicBezTo>
                    <a:lnTo>
                      <a:pt x="271269" y="395582"/>
                    </a:lnTo>
                    <a:cubicBezTo>
                      <a:pt x="252236" y="231466"/>
                      <a:pt x="146126" y="90782"/>
                      <a:pt x="10421" y="1152"/>
                    </a:cubicBezTo>
                    <a:cubicBezTo>
                      <a:pt x="7375" y="-944"/>
                      <a:pt x="3188" y="-86"/>
                      <a:pt x="1190" y="2962"/>
                    </a:cubicBezTo>
                    <a:cubicBezTo>
                      <a:pt x="238" y="4200"/>
                      <a:pt x="-143" y="5819"/>
                      <a:pt x="48" y="7343"/>
                    </a:cubicBezTo>
                    <a:close/>
                  </a:path>
                </a:pathLst>
              </a:custGeom>
              <a:solidFill>
                <a:srgbClr val="90CA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31">
                <a:extLst>
                  <a:ext uri="{FF2B5EF4-FFF2-40B4-BE49-F238E27FC236}">
                    <a16:creationId xmlns:a16="http://schemas.microsoft.com/office/drawing/2014/main" id="{7988486C-8468-349F-0202-09EE8B1BBA31}"/>
                  </a:ext>
                </a:extLst>
              </p:cNvPr>
              <p:cNvSpPr/>
              <p:nvPr/>
            </p:nvSpPr>
            <p:spPr>
              <a:xfrm>
                <a:off x="6049935" y="4481226"/>
                <a:ext cx="174843" cy="216464"/>
              </a:xfrm>
              <a:custGeom>
                <a:avLst/>
                <a:gdLst/>
                <a:ahLst/>
                <a:cxnLst/>
                <a:rect l="l" t="t" r="r" b="b"/>
                <a:pathLst>
                  <a:path w="174843" h="216464" extrusionOk="0">
                    <a:moveTo>
                      <a:pt x="385" y="2000"/>
                    </a:moveTo>
                    <a:cubicBezTo>
                      <a:pt x="-567" y="1143"/>
                      <a:pt x="385" y="-572"/>
                      <a:pt x="1717" y="190"/>
                    </a:cubicBezTo>
                    <a:cubicBezTo>
                      <a:pt x="76327" y="55626"/>
                      <a:pt x="135710" y="128969"/>
                      <a:pt x="174633" y="213455"/>
                    </a:cubicBezTo>
                    <a:cubicBezTo>
                      <a:pt x="175680" y="215741"/>
                      <a:pt x="172539" y="217741"/>
                      <a:pt x="171302" y="215455"/>
                    </a:cubicBezTo>
                    <a:cubicBezTo>
                      <a:pt x="165021" y="204406"/>
                      <a:pt x="158550" y="193643"/>
                      <a:pt x="152269" y="183070"/>
                    </a:cubicBezTo>
                    <a:lnTo>
                      <a:pt x="152269" y="183070"/>
                    </a:lnTo>
                    <a:cubicBezTo>
                      <a:pt x="121340" y="177260"/>
                      <a:pt x="92029" y="155448"/>
                      <a:pt x="68999" y="134683"/>
                    </a:cubicBezTo>
                    <a:cubicBezTo>
                      <a:pt x="68428" y="134112"/>
                      <a:pt x="68999" y="133255"/>
                      <a:pt x="69951" y="133826"/>
                    </a:cubicBezTo>
                    <a:cubicBezTo>
                      <a:pt x="81751" y="144685"/>
                      <a:pt x="94980" y="153924"/>
                      <a:pt x="109159" y="161353"/>
                    </a:cubicBezTo>
                    <a:cubicBezTo>
                      <a:pt x="121721" y="167735"/>
                      <a:pt x="135330" y="171831"/>
                      <a:pt x="148462" y="176974"/>
                    </a:cubicBezTo>
                    <a:cubicBezTo>
                      <a:pt x="137042" y="158686"/>
                      <a:pt x="125052" y="141256"/>
                      <a:pt x="112585" y="124301"/>
                    </a:cubicBezTo>
                    <a:cubicBezTo>
                      <a:pt x="79087" y="111538"/>
                      <a:pt x="47777" y="93821"/>
                      <a:pt x="19418" y="71914"/>
                    </a:cubicBezTo>
                    <a:cubicBezTo>
                      <a:pt x="19038" y="71628"/>
                      <a:pt x="18847" y="71056"/>
                      <a:pt x="19133" y="70676"/>
                    </a:cubicBezTo>
                    <a:cubicBezTo>
                      <a:pt x="19418" y="70294"/>
                      <a:pt x="19989" y="70104"/>
                      <a:pt x="20370" y="70390"/>
                    </a:cubicBezTo>
                    <a:lnTo>
                      <a:pt x="20370" y="70390"/>
                    </a:lnTo>
                    <a:cubicBezTo>
                      <a:pt x="48348" y="87344"/>
                      <a:pt x="77279" y="102775"/>
                      <a:pt x="106875" y="116681"/>
                    </a:cubicBezTo>
                    <a:cubicBezTo>
                      <a:pt x="87937" y="91726"/>
                      <a:pt x="67572" y="67913"/>
                      <a:pt x="45779" y="45434"/>
                    </a:cubicBezTo>
                    <a:cubicBezTo>
                      <a:pt x="35215" y="39814"/>
                      <a:pt x="24557" y="34290"/>
                      <a:pt x="14375" y="28289"/>
                    </a:cubicBezTo>
                    <a:cubicBezTo>
                      <a:pt x="13899" y="28099"/>
                      <a:pt x="13708" y="27622"/>
                      <a:pt x="13899" y="27146"/>
                    </a:cubicBezTo>
                    <a:cubicBezTo>
                      <a:pt x="14089" y="26670"/>
                      <a:pt x="14565" y="26479"/>
                      <a:pt x="15040" y="26670"/>
                    </a:cubicBezTo>
                    <a:lnTo>
                      <a:pt x="15040" y="26670"/>
                    </a:lnTo>
                    <a:cubicBezTo>
                      <a:pt x="23510" y="29718"/>
                      <a:pt x="31599" y="33719"/>
                      <a:pt x="39117" y="38576"/>
                    </a:cubicBezTo>
                    <a:cubicBezTo>
                      <a:pt x="26460" y="26194"/>
                      <a:pt x="13899" y="13906"/>
                      <a:pt x="385" y="200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31">
                <a:extLst>
                  <a:ext uri="{FF2B5EF4-FFF2-40B4-BE49-F238E27FC236}">
                    <a16:creationId xmlns:a16="http://schemas.microsoft.com/office/drawing/2014/main" id="{C836FD89-44CD-C639-4BB1-F22BF5827BF3}"/>
                  </a:ext>
                </a:extLst>
              </p:cNvPr>
              <p:cNvSpPr/>
              <p:nvPr/>
            </p:nvSpPr>
            <p:spPr>
              <a:xfrm>
                <a:off x="6051904" y="4539735"/>
                <a:ext cx="6697" cy="4760"/>
              </a:xfrm>
              <a:custGeom>
                <a:avLst/>
                <a:gdLst/>
                <a:ahLst/>
                <a:cxnLst/>
                <a:rect l="l" t="t" r="r" b="b"/>
                <a:pathLst>
                  <a:path w="6697" h="4760" extrusionOk="0">
                    <a:moveTo>
                      <a:pt x="1271" y="166"/>
                    </a:moveTo>
                    <a:cubicBezTo>
                      <a:pt x="3175" y="1213"/>
                      <a:pt x="4888" y="2452"/>
                      <a:pt x="6505" y="3880"/>
                    </a:cubicBezTo>
                    <a:cubicBezTo>
                      <a:pt x="6981" y="3880"/>
                      <a:pt x="6505" y="4928"/>
                      <a:pt x="5839" y="4737"/>
                    </a:cubicBezTo>
                    <a:cubicBezTo>
                      <a:pt x="3936" y="3880"/>
                      <a:pt x="2128" y="2833"/>
                      <a:pt x="415" y="1594"/>
                    </a:cubicBezTo>
                    <a:cubicBezTo>
                      <a:pt x="-537" y="1023"/>
                      <a:pt x="320" y="-501"/>
                      <a:pt x="1271" y="16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31">
                <a:extLst>
                  <a:ext uri="{FF2B5EF4-FFF2-40B4-BE49-F238E27FC236}">
                    <a16:creationId xmlns:a16="http://schemas.microsoft.com/office/drawing/2014/main" id="{3C6E085C-894C-3073-9C40-CB06B768D4E6}"/>
                  </a:ext>
                </a:extLst>
              </p:cNvPr>
              <p:cNvSpPr/>
              <p:nvPr/>
            </p:nvSpPr>
            <p:spPr>
              <a:xfrm>
                <a:off x="6114366" y="4774215"/>
                <a:ext cx="371811" cy="413670"/>
              </a:xfrm>
              <a:custGeom>
                <a:avLst/>
                <a:gdLst/>
                <a:ahLst/>
                <a:cxnLst/>
                <a:rect l="l" t="t" r="r" b="b"/>
                <a:pathLst>
                  <a:path w="371811" h="413670" extrusionOk="0">
                    <a:moveTo>
                      <a:pt x="371811" y="413671"/>
                    </a:moveTo>
                    <a:lnTo>
                      <a:pt x="0" y="413671"/>
                    </a:lnTo>
                    <a:lnTo>
                      <a:pt x="29977" y="74771"/>
                    </a:lnTo>
                    <a:lnTo>
                      <a:pt x="36543" y="0"/>
                    </a:lnTo>
                    <a:lnTo>
                      <a:pt x="335172" y="0"/>
                    </a:lnTo>
                    <a:lnTo>
                      <a:pt x="341834" y="7477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31">
                <a:extLst>
                  <a:ext uri="{FF2B5EF4-FFF2-40B4-BE49-F238E27FC236}">
                    <a16:creationId xmlns:a16="http://schemas.microsoft.com/office/drawing/2014/main" id="{B7DDB55D-A759-4060-0318-76E0FDE9768E}"/>
                  </a:ext>
                </a:extLst>
              </p:cNvPr>
              <p:cNvSpPr/>
              <p:nvPr/>
            </p:nvSpPr>
            <p:spPr>
              <a:xfrm>
                <a:off x="6144343" y="4774215"/>
                <a:ext cx="311856" cy="74771"/>
              </a:xfrm>
              <a:custGeom>
                <a:avLst/>
                <a:gdLst/>
                <a:ahLst/>
                <a:cxnLst/>
                <a:rect l="l" t="t" r="r" b="b"/>
                <a:pathLst>
                  <a:path w="311856" h="74771" extrusionOk="0">
                    <a:moveTo>
                      <a:pt x="311857" y="74771"/>
                    </a:moveTo>
                    <a:lnTo>
                      <a:pt x="0" y="74771"/>
                    </a:lnTo>
                    <a:lnTo>
                      <a:pt x="6566" y="0"/>
                    </a:lnTo>
                    <a:lnTo>
                      <a:pt x="30519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31">
                <a:extLst>
                  <a:ext uri="{FF2B5EF4-FFF2-40B4-BE49-F238E27FC236}">
                    <a16:creationId xmlns:a16="http://schemas.microsoft.com/office/drawing/2014/main" id="{A9C1AE44-3EE9-2D9F-641A-FAA211F986D9}"/>
                  </a:ext>
                </a:extLst>
              </p:cNvPr>
              <p:cNvSpPr/>
              <p:nvPr/>
            </p:nvSpPr>
            <p:spPr>
              <a:xfrm>
                <a:off x="6133209" y="4721923"/>
                <a:ext cx="334220" cy="74009"/>
              </a:xfrm>
              <a:custGeom>
                <a:avLst/>
                <a:gdLst/>
                <a:ahLst/>
                <a:cxnLst/>
                <a:rect l="l" t="t" r="r" b="b"/>
                <a:pathLst>
                  <a:path w="334220" h="74009" extrusionOk="0">
                    <a:moveTo>
                      <a:pt x="0" y="0"/>
                    </a:moveTo>
                    <a:lnTo>
                      <a:pt x="334221" y="0"/>
                    </a:lnTo>
                    <a:lnTo>
                      <a:pt x="334221" y="74009"/>
                    </a:lnTo>
                    <a:lnTo>
                      <a:pt x="0" y="7400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4092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p45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Three Phase Simulation</a:t>
            </a:r>
            <a:endParaRPr dirty="0"/>
          </a:p>
        </p:txBody>
      </p:sp>
      <p:grpSp>
        <p:nvGrpSpPr>
          <p:cNvPr id="5" name="Google Shape;7047;p51">
            <a:extLst>
              <a:ext uri="{FF2B5EF4-FFF2-40B4-BE49-F238E27FC236}">
                <a16:creationId xmlns:a16="http://schemas.microsoft.com/office/drawing/2014/main" id="{CB3AFA11-5222-47B7-BF52-736A59E4FF6D}"/>
              </a:ext>
            </a:extLst>
          </p:cNvPr>
          <p:cNvGrpSpPr/>
          <p:nvPr/>
        </p:nvGrpSpPr>
        <p:grpSpPr>
          <a:xfrm>
            <a:off x="3236551" y="1125677"/>
            <a:ext cx="4166704" cy="2892147"/>
            <a:chOff x="3567462" y="1427246"/>
            <a:chExt cx="1216825" cy="844609"/>
          </a:xfrm>
        </p:grpSpPr>
        <p:cxnSp>
          <p:nvCxnSpPr>
            <p:cNvPr id="6" name="Google Shape;7048;p51">
              <a:extLst>
                <a:ext uri="{FF2B5EF4-FFF2-40B4-BE49-F238E27FC236}">
                  <a16:creationId xmlns:a16="http://schemas.microsoft.com/office/drawing/2014/main" id="{66FA5D46-832F-47B2-B9D7-F312F6F88B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3832" y="1857561"/>
              <a:ext cx="1200455" cy="1"/>
            </a:xfrm>
            <a:prstGeom prst="straightConnector1">
              <a:avLst/>
            </a:prstGeom>
            <a:noFill/>
            <a:ln w="28575" cap="flat" cmpd="sng">
              <a:solidFill>
                <a:srgbClr val="A5B7C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3" name="Google Shape;7050;p51">
              <a:extLst>
                <a:ext uri="{FF2B5EF4-FFF2-40B4-BE49-F238E27FC236}">
                  <a16:creationId xmlns:a16="http://schemas.microsoft.com/office/drawing/2014/main" id="{D8296F47-9F71-4DAD-8B0E-1235D9FEB645}"/>
                </a:ext>
              </a:extLst>
            </p:cNvPr>
            <p:cNvGrpSpPr/>
            <p:nvPr/>
          </p:nvGrpSpPr>
          <p:grpSpPr>
            <a:xfrm>
              <a:off x="3567462" y="1427246"/>
              <a:ext cx="484208" cy="430315"/>
              <a:chOff x="3567462" y="1427246"/>
              <a:chExt cx="484208" cy="430315"/>
            </a:xfrm>
          </p:grpSpPr>
          <p:cxnSp>
            <p:nvCxnSpPr>
              <p:cNvPr id="25" name="Google Shape;7051;p51">
                <a:extLst>
                  <a:ext uri="{FF2B5EF4-FFF2-40B4-BE49-F238E27FC236}">
                    <a16:creationId xmlns:a16="http://schemas.microsoft.com/office/drawing/2014/main" id="{00E09BC2-A8E7-4B61-AD44-580ED36C9D00}"/>
                  </a:ext>
                </a:extLst>
              </p:cNvPr>
              <p:cNvCxnSpPr/>
              <p:nvPr/>
            </p:nvCxnSpPr>
            <p:spPr>
              <a:xfrm rot="10800000">
                <a:off x="3626630" y="1565661"/>
                <a:ext cx="0" cy="291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" name="Google Shape;7052;p51">
                <a:extLst>
                  <a:ext uri="{FF2B5EF4-FFF2-40B4-BE49-F238E27FC236}">
                    <a16:creationId xmlns:a16="http://schemas.microsoft.com/office/drawing/2014/main" id="{2713879C-3348-40BC-82EF-826F7E463278}"/>
                  </a:ext>
                </a:extLst>
              </p:cNvPr>
              <p:cNvSpPr/>
              <p:nvPr/>
            </p:nvSpPr>
            <p:spPr>
              <a:xfrm>
                <a:off x="3567462" y="1427246"/>
                <a:ext cx="484208" cy="168839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Find time and generate next event</a:t>
                </a:r>
                <a:endParaRPr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Google Shape;7055;p51">
              <a:extLst>
                <a:ext uri="{FF2B5EF4-FFF2-40B4-BE49-F238E27FC236}">
                  <a16:creationId xmlns:a16="http://schemas.microsoft.com/office/drawing/2014/main" id="{6E396529-17DE-47AF-ABEC-D347AA0D9E37}"/>
                </a:ext>
              </a:extLst>
            </p:cNvPr>
            <p:cNvGrpSpPr/>
            <p:nvPr/>
          </p:nvGrpSpPr>
          <p:grpSpPr>
            <a:xfrm>
              <a:off x="3929014" y="1881638"/>
              <a:ext cx="484207" cy="390217"/>
              <a:chOff x="3929014" y="1881638"/>
              <a:chExt cx="484207" cy="390217"/>
            </a:xfrm>
          </p:grpSpPr>
          <p:cxnSp>
            <p:nvCxnSpPr>
              <p:cNvPr id="21" name="Google Shape;7056;p51">
                <a:extLst>
                  <a:ext uri="{FF2B5EF4-FFF2-40B4-BE49-F238E27FC236}">
                    <a16:creationId xmlns:a16="http://schemas.microsoft.com/office/drawing/2014/main" id="{541C667C-1EED-43F0-9110-933A1AC3A14D}"/>
                  </a:ext>
                </a:extLst>
              </p:cNvPr>
              <p:cNvCxnSpPr/>
              <p:nvPr/>
            </p:nvCxnSpPr>
            <p:spPr>
              <a:xfrm rot="10800000">
                <a:off x="3988388" y="1881638"/>
                <a:ext cx="0" cy="291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" name="Google Shape;7057;p51">
                <a:extLst>
                  <a:ext uri="{FF2B5EF4-FFF2-40B4-BE49-F238E27FC236}">
                    <a16:creationId xmlns:a16="http://schemas.microsoft.com/office/drawing/2014/main" id="{852E932A-9325-42C1-A2D8-F04F869A6955}"/>
                  </a:ext>
                </a:extLst>
              </p:cNvPr>
              <p:cNvSpPr/>
              <p:nvPr/>
            </p:nvSpPr>
            <p:spPr>
              <a:xfrm>
                <a:off x="3929014" y="2103016"/>
                <a:ext cx="484207" cy="168839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Run events in event list.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Google Shape;7060;p51">
              <a:extLst>
                <a:ext uri="{FF2B5EF4-FFF2-40B4-BE49-F238E27FC236}">
                  <a16:creationId xmlns:a16="http://schemas.microsoft.com/office/drawing/2014/main" id="{B1503A91-6248-4216-BB01-EB42E4385845}"/>
                </a:ext>
              </a:extLst>
            </p:cNvPr>
            <p:cNvGrpSpPr/>
            <p:nvPr/>
          </p:nvGrpSpPr>
          <p:grpSpPr>
            <a:xfrm>
              <a:off x="4290828" y="1427246"/>
              <a:ext cx="484208" cy="430315"/>
              <a:chOff x="4290828" y="1427246"/>
              <a:chExt cx="484208" cy="430315"/>
            </a:xfrm>
          </p:grpSpPr>
          <p:cxnSp>
            <p:nvCxnSpPr>
              <p:cNvPr id="17" name="Google Shape;7061;p51">
                <a:extLst>
                  <a:ext uri="{FF2B5EF4-FFF2-40B4-BE49-F238E27FC236}">
                    <a16:creationId xmlns:a16="http://schemas.microsoft.com/office/drawing/2014/main" id="{7D76C9B2-080D-4D37-9E03-03B69B53D974}"/>
                  </a:ext>
                </a:extLst>
              </p:cNvPr>
              <p:cNvCxnSpPr/>
              <p:nvPr/>
            </p:nvCxnSpPr>
            <p:spPr>
              <a:xfrm rot="10800000">
                <a:off x="4349995" y="1565661"/>
                <a:ext cx="0" cy="291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" name="Google Shape;7062;p51">
                <a:extLst>
                  <a:ext uri="{FF2B5EF4-FFF2-40B4-BE49-F238E27FC236}">
                    <a16:creationId xmlns:a16="http://schemas.microsoft.com/office/drawing/2014/main" id="{C1B9BB62-F115-4D93-A14D-298B2EEA36C6}"/>
                  </a:ext>
                </a:extLst>
              </p:cNvPr>
              <p:cNvSpPr/>
              <p:nvPr/>
            </p:nvSpPr>
            <p:spPr>
              <a:xfrm>
                <a:off x="4290828" y="1427246"/>
                <a:ext cx="484208" cy="168839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Decide where customer will go 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9" name="Google Shape;7179;p51">
            <a:extLst>
              <a:ext uri="{FF2B5EF4-FFF2-40B4-BE49-F238E27FC236}">
                <a16:creationId xmlns:a16="http://schemas.microsoft.com/office/drawing/2014/main" id="{1A641AD5-1C4E-4B15-8FD1-3E205B93749F}"/>
              </a:ext>
            </a:extLst>
          </p:cNvPr>
          <p:cNvGrpSpPr/>
          <p:nvPr/>
        </p:nvGrpSpPr>
        <p:grpSpPr>
          <a:xfrm>
            <a:off x="2873082" y="2279753"/>
            <a:ext cx="4184068" cy="643072"/>
            <a:chOff x="238125" y="2506075"/>
            <a:chExt cx="4379281" cy="673075"/>
          </a:xfrm>
        </p:grpSpPr>
        <p:sp>
          <p:nvSpPr>
            <p:cNvPr id="30" name="Google Shape;7180;p51">
              <a:extLst>
                <a:ext uri="{FF2B5EF4-FFF2-40B4-BE49-F238E27FC236}">
                  <a16:creationId xmlns:a16="http://schemas.microsoft.com/office/drawing/2014/main" id="{F2FA8F25-81A4-499E-879B-E01455D7F570}"/>
                </a:ext>
              </a:extLst>
            </p:cNvPr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      </a:t>
              </a:r>
              <a:r>
                <a:rPr lang="en-US" altLang="zh-CN" dirty="0"/>
                <a:t>A-phase</a:t>
              </a:r>
              <a:endParaRPr dirty="0"/>
            </a:p>
          </p:txBody>
        </p:sp>
        <p:sp>
          <p:nvSpPr>
            <p:cNvPr id="31" name="Google Shape;7181;p51">
              <a:extLst>
                <a:ext uri="{FF2B5EF4-FFF2-40B4-BE49-F238E27FC236}">
                  <a16:creationId xmlns:a16="http://schemas.microsoft.com/office/drawing/2014/main" id="{608C4D96-11E8-4566-B06B-CF733DE16E25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      </a:t>
              </a:r>
              <a:r>
                <a:rPr lang="en-US" dirty="0">
                  <a:solidFill>
                    <a:schemeClr val="bg1"/>
                  </a:solidFill>
                </a:rPr>
                <a:t>B-phase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2" name="Google Shape;7182;p51">
              <a:extLst>
                <a:ext uri="{FF2B5EF4-FFF2-40B4-BE49-F238E27FC236}">
                  <a16:creationId xmlns:a16="http://schemas.microsoft.com/office/drawing/2014/main" id="{53736FBC-93BB-4BAF-AAE2-2D25BA176360}"/>
                </a:ext>
              </a:extLst>
            </p:cNvPr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      C-phase</a:t>
              </a:r>
              <a:endParaRPr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1CC0DA0-42A5-4332-AD3A-00B0E81AC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20" y="0"/>
            <a:ext cx="15625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99707"/>
      </p:ext>
    </p:extLst>
  </p:cSld>
  <p:clrMapOvr>
    <a:masterClrMapping/>
  </p:clrMapOvr>
</p:sld>
</file>

<file path=ppt/theme/theme1.xml><?xml version="1.0" encoding="utf-8"?>
<a:theme xmlns:a="http://schemas.openxmlformats.org/drawingml/2006/main" name="Data &amp; Technology by Slidesgo">
  <a:themeElements>
    <a:clrScheme name="Simple Light">
      <a:dk1>
        <a:srgbClr val="000000"/>
      </a:dk1>
      <a:lt1>
        <a:srgbClr val="FFFFFF"/>
      </a:lt1>
      <a:dk2>
        <a:srgbClr val="262A38"/>
      </a:dk2>
      <a:lt2>
        <a:srgbClr val="445862"/>
      </a:lt2>
      <a:accent1>
        <a:srgbClr val="C7C7C7"/>
      </a:accent1>
      <a:accent2>
        <a:srgbClr val="096ABA"/>
      </a:accent2>
      <a:accent3>
        <a:srgbClr val="329CF2"/>
      </a:accent3>
      <a:accent4>
        <a:srgbClr val="90CAF8"/>
      </a:accent4>
      <a:accent5>
        <a:srgbClr val="BBDDFB"/>
      </a:accent5>
      <a:accent6>
        <a:srgbClr val="E4F1FB"/>
      </a:accent6>
      <a:hlink>
        <a:srgbClr val="329C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262A38"/>
      </a:dk2>
      <a:lt2>
        <a:srgbClr val="445862"/>
      </a:lt2>
      <a:accent1>
        <a:srgbClr val="C7C7C7"/>
      </a:accent1>
      <a:accent2>
        <a:srgbClr val="096ABA"/>
      </a:accent2>
      <a:accent3>
        <a:srgbClr val="329CF2"/>
      </a:accent3>
      <a:accent4>
        <a:srgbClr val="90CAF8"/>
      </a:accent4>
      <a:accent5>
        <a:srgbClr val="BBDDFB"/>
      </a:accent5>
      <a:accent6>
        <a:srgbClr val="E4F1FB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146</Words>
  <Application>Microsoft Macintosh PowerPoint</Application>
  <PresentationFormat>On-screen Show (16:9)</PresentationFormat>
  <Paragraphs>45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Calibri</vt:lpstr>
      <vt:lpstr>Proxima Nova</vt:lpstr>
      <vt:lpstr>Wingdings</vt:lpstr>
      <vt:lpstr>Oswald</vt:lpstr>
      <vt:lpstr>Bebas Neue</vt:lpstr>
      <vt:lpstr>Kodchasan</vt:lpstr>
      <vt:lpstr>Arial</vt:lpstr>
      <vt:lpstr>Open Sans</vt:lpstr>
      <vt:lpstr>Data &amp; Technology by Slidesgo</vt:lpstr>
      <vt:lpstr>Slidesgo Final Pages</vt:lpstr>
      <vt:lpstr>Gas Station Simulator</vt:lpstr>
      <vt:lpstr>Agenda</vt:lpstr>
      <vt:lpstr>Our Team</vt:lpstr>
      <vt:lpstr>Who we are?</vt:lpstr>
      <vt:lpstr>02 Our Project</vt:lpstr>
      <vt:lpstr>What we want to do？</vt:lpstr>
      <vt:lpstr>In fact, What we do~~~</vt:lpstr>
      <vt:lpstr>03 Show Case</vt:lpstr>
      <vt:lpstr>Three Phase Simulation</vt:lpstr>
      <vt:lpstr>Project Structure</vt:lpstr>
      <vt:lpstr>04 Summarize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Gas Station Simulator</dc:title>
  <cp:lastModifiedBy>Ke Jia</cp:lastModifiedBy>
  <cp:revision>7</cp:revision>
  <dcterms:modified xsi:type="dcterms:W3CDTF">2024-12-12T10:28:05Z</dcterms:modified>
</cp:coreProperties>
</file>